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9"/>
  </p:notesMasterIdLst>
  <p:sldIdLst>
    <p:sldId id="256" r:id="rId2"/>
    <p:sldId id="281" r:id="rId3"/>
    <p:sldId id="283" r:id="rId4"/>
    <p:sldId id="284" r:id="rId5"/>
    <p:sldId id="285" r:id="rId6"/>
    <p:sldId id="293" r:id="rId7"/>
    <p:sldId id="288"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61A8"/>
    <a:srgbClr val="84A543"/>
    <a:srgbClr val="E28019"/>
    <a:srgbClr val="F79528"/>
    <a:srgbClr val="0E3B26"/>
    <a:srgbClr val="95B154"/>
    <a:srgbClr val="FF4F56"/>
    <a:srgbClr val="C200C5"/>
    <a:srgbClr val="FF0000"/>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861" autoAdjust="0"/>
    <p:restoredTop sz="79019" autoAdjust="0"/>
  </p:normalViewPr>
  <p:slideViewPr>
    <p:cSldViewPr snapToGrid="0" snapToObjects="1">
      <p:cViewPr varScale="1">
        <p:scale>
          <a:sx n="102" d="100"/>
          <a:sy n="102" d="100"/>
        </p:scale>
        <p:origin x="-1584" y="-12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304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interSettings" Target="printerSettings/printerSettings1.bin"/></Relationships>
</file>

<file path=ppt/media/image1.png>
</file>

<file path=ppt/media/image2.png>
</file>

<file path=ppt/media/image3.png>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numCol="1"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numCol="1" rtlCol="0"/>
          <a:lstStyle>
            <a:lvl1pPr algn="r">
              <a:defRPr sz="1200"/>
            </a:lvl1pPr>
          </a:lstStyle>
          <a:p>
            <a:fld id="{6DC1E7BB-68A6-6944-938B-D38BB3D19A3D}" type="datetimeFigureOut">
              <a:rPr lang="en-US" smtClean="0"/>
              <a:t>6/10/15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numCol="1"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numCol="1"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numCol="1"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numCol="1" rtlCol="0" anchor="b"/>
          <a:lstStyle>
            <a:lvl1pPr algn="r">
              <a:defRPr sz="1200"/>
            </a:lvl1pPr>
          </a:lstStyle>
          <a:p>
            <a:fld id="{757B8BE3-5709-E445-A929-366B8BB36780}" type="slidenum">
              <a:rPr lang="en-US" smtClean="0"/>
              <a:t>‹#›</a:t>
            </a:fld>
            <a:endParaRPr lang="en-US"/>
          </a:p>
        </p:txBody>
      </p:sp>
    </p:spTree>
    <p:extLst>
      <p:ext uri="{BB962C8B-B14F-4D97-AF65-F5344CB8AC3E}">
        <p14:creationId xmlns:p14="http://schemas.microsoft.com/office/powerpoint/2010/main" val="391421736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dirty="0" smtClean="0"/>
              <a:t>Introduce CI-Water</a:t>
            </a:r>
            <a:endParaRPr lang="en-US" dirty="0"/>
          </a:p>
        </p:txBody>
      </p:sp>
      <p:sp>
        <p:nvSpPr>
          <p:cNvPr id="4" name="Slide Number Placeholder 3"/>
          <p:cNvSpPr>
            <a:spLocks noGrp="1"/>
          </p:cNvSpPr>
          <p:nvPr>
            <p:ph type="sldNum" sz="quarter" idx="10"/>
          </p:nvPr>
        </p:nvSpPr>
        <p:spPr/>
        <p:txBody>
          <a:bodyPr numCol="1"/>
          <a:lstStyle/>
          <a:p>
            <a:fld id="{757B8BE3-5709-E445-A929-366B8BB36780}" type="slidenum">
              <a:rPr lang="en-US" smtClean="0"/>
              <a:t>1</a:t>
            </a:fld>
            <a:endParaRPr lang="en-US"/>
          </a:p>
        </p:txBody>
      </p:sp>
    </p:spTree>
    <p:extLst>
      <p:ext uri="{BB962C8B-B14F-4D97-AF65-F5344CB8AC3E}">
        <p14:creationId xmlns:p14="http://schemas.microsoft.com/office/powerpoint/2010/main" val="84356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numCol="1"/>
          <a:lstStyle/>
          <a:p>
            <a:r>
              <a:rPr lang="en-US" b="1" dirty="0" smtClean="0"/>
              <a:t>------------------------------------------------------------------------------------------------------------------------------------------------------------------------------------------------------------------------------</a:t>
            </a:r>
          </a:p>
          <a:p>
            <a:r>
              <a:rPr lang="en-US" b="1" dirty="0" smtClean="0"/>
              <a:t>Summary</a:t>
            </a:r>
            <a:r>
              <a:rPr lang="en-US" b="1" baseline="0" dirty="0" smtClean="0"/>
              <a:t> of Tethys Platform Architecture</a:t>
            </a:r>
          </a:p>
          <a:p>
            <a:r>
              <a:rPr lang="en-US" b="1" dirty="0" smtClean="0"/>
              <a:t>------------------------------------------------------------------------------------------------------------------------------------------------------------------------------------------------------------------------------</a:t>
            </a:r>
          </a:p>
          <a:p>
            <a:endParaRPr lang="en-US" baseline="0" dirty="0" smtClean="0"/>
          </a:p>
          <a:p>
            <a:r>
              <a:rPr lang="en-US" dirty="0" smtClean="0"/>
              <a:t>Tethys Platform overcomes</a:t>
            </a:r>
            <a:r>
              <a:rPr lang="en-US" baseline="0" dirty="0" smtClean="0"/>
              <a:t> two barriers to web app development for water resources:</a:t>
            </a:r>
          </a:p>
          <a:p>
            <a:endParaRPr lang="en-US" baseline="0" dirty="0" smtClean="0"/>
          </a:p>
          <a:p>
            <a:r>
              <a:rPr lang="en-US" baseline="0" dirty="0" smtClean="0"/>
              <a:t>1. Software Selection Barrier</a:t>
            </a:r>
          </a:p>
          <a:p>
            <a:pPr marL="171450" indent="-171450">
              <a:buFontTx/>
              <a:buChar char="•"/>
            </a:pPr>
            <a:r>
              <a:rPr lang="en-US" baseline="0" dirty="0" smtClean="0"/>
              <a:t>Water resources web apps have unique software needs beyond the normal web development “stack” (i.e.: GIS and computational needs). </a:t>
            </a:r>
          </a:p>
          <a:p>
            <a:pPr marL="171450" indent="-171450">
              <a:buFontTx/>
              <a:buChar char="•"/>
            </a:pPr>
            <a:r>
              <a:rPr lang="en-US" baseline="0" dirty="0" smtClean="0"/>
              <a:t>There are a large number of Free and Open Source Software projects that can be used to address these needs</a:t>
            </a:r>
          </a:p>
          <a:p>
            <a:pPr marL="171450" indent="-171450">
              <a:buFontTx/>
              <a:buChar char="•"/>
            </a:pPr>
            <a:r>
              <a:rPr lang="en-US" baseline="0" dirty="0" smtClean="0"/>
              <a:t>However, there are so many software projects, that it can be overwhelming to novice developers.</a:t>
            </a:r>
          </a:p>
          <a:p>
            <a:pPr marL="171450" indent="-171450">
              <a:buFontTx/>
              <a:buChar char="•"/>
            </a:pPr>
            <a:r>
              <a:rPr lang="en-US" i="1" baseline="0" dirty="0" smtClean="0"/>
              <a:t>The software selection barrier is the problem of choosing which software to use to support water resources web app development.</a:t>
            </a:r>
          </a:p>
          <a:p>
            <a:pPr marL="171450" indent="-171450">
              <a:buFontTx/>
              <a:buChar char="•"/>
            </a:pPr>
            <a:endParaRPr lang="en-US" i="1" baseline="0" dirty="0" smtClean="0"/>
          </a:p>
          <a:p>
            <a:pPr marL="0" indent="0">
              <a:buFontTx/>
              <a:buNone/>
            </a:pPr>
            <a:r>
              <a:rPr lang="en-US" i="0" baseline="0" dirty="0" smtClean="0"/>
              <a:t>2. Software Orchestration Barrier</a:t>
            </a:r>
          </a:p>
          <a:p>
            <a:pPr marL="171450" indent="-171450">
              <a:buFontTx/>
              <a:buChar char="•"/>
            </a:pPr>
            <a:r>
              <a:rPr lang="en-US" baseline="0" dirty="0" smtClean="0"/>
              <a:t>Whereas proprietary software offer all functionality in a single convenient package, FOSS projects tend to focus on a single feature.</a:t>
            </a:r>
          </a:p>
          <a:p>
            <a:pPr marL="171450" indent="-171450">
              <a:buFontTx/>
              <a:buChar char="•"/>
            </a:pPr>
            <a:r>
              <a:rPr lang="en-US" baseline="0" dirty="0" smtClean="0"/>
              <a:t>To provide all the necessary functionality that is needed for water resources web apps will require the synthesis of several FOSS projects.</a:t>
            </a:r>
          </a:p>
          <a:p>
            <a:pPr marL="171450" indent="-171450">
              <a:buFontTx/>
              <a:buChar char="•"/>
            </a:pPr>
            <a:r>
              <a:rPr lang="en-US" i="1" baseline="0" dirty="0" smtClean="0"/>
              <a:t>The software orchestration barrier is the problem of synthesizing each of the FOSS projects included in the platform and making the functionality of each easy to incorporate in water resources web apps.</a:t>
            </a:r>
            <a:endParaRPr lang="en-US" dirty="0"/>
          </a:p>
        </p:txBody>
      </p:sp>
      <p:sp>
        <p:nvSpPr>
          <p:cNvPr id="4" name="Slide Number Placeholder 3"/>
          <p:cNvSpPr>
            <a:spLocks noGrp="1"/>
          </p:cNvSpPr>
          <p:nvPr>
            <p:ph type="sldNum" sz="quarter" idx="10"/>
          </p:nvPr>
        </p:nvSpPr>
        <p:spPr/>
        <p:txBody>
          <a:bodyPr numCol="1"/>
          <a:lstStyle/>
          <a:p>
            <a:fld id="{757B8BE3-5709-E445-A929-366B8BB36780}" type="slidenum">
              <a:rPr lang="en-US" smtClean="0"/>
              <a:t>2</a:t>
            </a:fld>
            <a:endParaRPr lang="en-US"/>
          </a:p>
        </p:txBody>
      </p:sp>
    </p:spTree>
    <p:extLst>
      <p:ext uri="{BB962C8B-B14F-4D97-AF65-F5344CB8AC3E}">
        <p14:creationId xmlns:p14="http://schemas.microsoft.com/office/powerpoint/2010/main" val="3294634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Introduce the to the app</a:t>
            </a:r>
          </a:p>
          <a:p>
            <a:r>
              <a:rPr lang="en-US" dirty="0" smtClean="0"/>
              <a:t>Show them the URL for</a:t>
            </a:r>
            <a:r>
              <a:rPr lang="en-US" baseline="0" dirty="0" smtClean="0"/>
              <a:t> the app</a:t>
            </a:r>
            <a:endParaRPr lang="en-US" dirty="0"/>
          </a:p>
        </p:txBody>
      </p:sp>
      <p:sp>
        <p:nvSpPr>
          <p:cNvPr id="4" name="Slide Number Placeholder 3"/>
          <p:cNvSpPr>
            <a:spLocks noGrp="1"/>
          </p:cNvSpPr>
          <p:nvPr>
            <p:ph type="sldNum" sz="quarter" idx="10"/>
          </p:nvPr>
        </p:nvSpPr>
        <p:spPr/>
        <p:txBody>
          <a:bodyPr/>
          <a:lstStyle/>
          <a:p>
            <a:fld id="{757B8BE3-5709-E445-A929-366B8BB36780}" type="slidenum">
              <a:rPr lang="en-US" smtClean="0"/>
              <a:t>3</a:t>
            </a:fld>
            <a:endParaRPr lang="en-US"/>
          </a:p>
        </p:txBody>
      </p:sp>
    </p:spTree>
    <p:extLst>
      <p:ext uri="{BB962C8B-B14F-4D97-AF65-F5344CB8AC3E}">
        <p14:creationId xmlns:p14="http://schemas.microsoft.com/office/powerpoint/2010/main" val="16820852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Model – The data of your</a:t>
            </a:r>
            <a:r>
              <a:rPr lang="en-US" baseline="0" dirty="0" smtClean="0"/>
              <a:t> app and the code </a:t>
            </a:r>
            <a:r>
              <a:rPr lang="en-US" dirty="0" smtClean="0"/>
              <a:t>associated with your data, often consists of</a:t>
            </a:r>
            <a:r>
              <a:rPr lang="en-US" baseline="0" dirty="0" smtClean="0"/>
              <a:t> </a:t>
            </a:r>
            <a:r>
              <a:rPr lang="en-US" dirty="0" smtClean="0"/>
              <a:t>a data model and database or files.</a:t>
            </a:r>
          </a:p>
          <a:p>
            <a:r>
              <a:rPr lang="en-US" dirty="0" smtClean="0"/>
              <a:t>View</a:t>
            </a:r>
            <a:r>
              <a:rPr lang="en-US" baseline="0" dirty="0" smtClean="0"/>
              <a:t> – The visualization of your data and user interface for the application. In a web application, this usually consists of HTML.</a:t>
            </a:r>
          </a:p>
          <a:p>
            <a:r>
              <a:rPr lang="en-US" baseline="0" dirty="0" smtClean="0"/>
              <a:t>Controller – The code that handles the logic of the app and acts as a liaison between the model and the view. In Tethys, the controllers are Python functions.</a:t>
            </a:r>
            <a:endParaRPr lang="en-US" dirty="0" smtClean="0"/>
          </a:p>
        </p:txBody>
      </p:sp>
      <p:sp>
        <p:nvSpPr>
          <p:cNvPr id="4" name="Slide Number Placeholder 3"/>
          <p:cNvSpPr>
            <a:spLocks noGrp="1"/>
          </p:cNvSpPr>
          <p:nvPr>
            <p:ph type="sldNum" sz="quarter" idx="10"/>
          </p:nvPr>
        </p:nvSpPr>
        <p:spPr/>
        <p:txBody>
          <a:bodyPr/>
          <a:lstStyle/>
          <a:p>
            <a:fld id="{757B8BE3-5709-E445-A929-366B8BB36780}" type="slidenum">
              <a:rPr lang="en-US" smtClean="0"/>
              <a:t>4</a:t>
            </a:fld>
            <a:endParaRPr lang="en-US"/>
          </a:p>
        </p:txBody>
      </p:sp>
    </p:spTree>
    <p:extLst>
      <p:ext uri="{BB962C8B-B14F-4D97-AF65-F5344CB8AC3E}">
        <p14:creationId xmlns:p14="http://schemas.microsoft.com/office/powerpoint/2010/main" val="332791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conceptualize a Tethys</a:t>
            </a:r>
            <a:r>
              <a:rPr lang="en-US" baseline="0" dirty="0" smtClean="0"/>
              <a:t> web site as a series of Model View Controller triplets. Often, the model is shared between all the controllers.</a:t>
            </a:r>
            <a:endParaRPr lang="en-US" dirty="0"/>
          </a:p>
        </p:txBody>
      </p:sp>
      <p:sp>
        <p:nvSpPr>
          <p:cNvPr id="4" name="Slide Number Placeholder 3"/>
          <p:cNvSpPr>
            <a:spLocks noGrp="1"/>
          </p:cNvSpPr>
          <p:nvPr>
            <p:ph type="sldNum" sz="quarter" idx="10"/>
          </p:nvPr>
        </p:nvSpPr>
        <p:spPr/>
        <p:txBody>
          <a:bodyPr/>
          <a:lstStyle/>
          <a:p>
            <a:fld id="{757B8BE3-5709-E445-A929-366B8BB36780}" type="slidenum">
              <a:rPr lang="en-US" smtClean="0"/>
              <a:t>5</a:t>
            </a:fld>
            <a:endParaRPr lang="en-US"/>
          </a:p>
        </p:txBody>
      </p:sp>
    </p:spTree>
    <p:extLst>
      <p:ext uri="{BB962C8B-B14F-4D97-AF65-F5344CB8AC3E}">
        <p14:creationId xmlns:p14="http://schemas.microsoft.com/office/powerpoint/2010/main" val="1849154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Request</a:t>
            </a:r>
            <a:r>
              <a:rPr lang="en-US" b="1" baseline="0" dirty="0" smtClean="0"/>
              <a:t> Cycle</a:t>
            </a:r>
            <a:endParaRPr lang="en-US" baseline="0" dirty="0" smtClean="0"/>
          </a:p>
          <a:p>
            <a:r>
              <a:rPr lang="en-US" baseline="0" dirty="0" smtClean="0"/>
              <a:t>1. The users enters a URL in the web browser and submits a request.</a:t>
            </a:r>
          </a:p>
          <a:p>
            <a:r>
              <a:rPr lang="en-US" baseline="0" dirty="0" smtClean="0"/>
              <a:t>2. The server matches the URL to a controller function and calls it.</a:t>
            </a:r>
          </a:p>
          <a:p>
            <a:r>
              <a:rPr lang="en-US" baseline="0" dirty="0" smtClean="0"/>
              <a:t>3. The controller function queries the model and retrieves the needed data.</a:t>
            </a:r>
          </a:p>
          <a:p>
            <a:r>
              <a:rPr lang="en-US" baseline="0" dirty="0" smtClean="0"/>
              <a:t>4. The controller performs any transformations and handles logic.</a:t>
            </a:r>
          </a:p>
          <a:p>
            <a:pPr marL="0" indent="0">
              <a:buNone/>
            </a:pPr>
            <a:r>
              <a:rPr lang="en-US" baseline="0" dirty="0" smtClean="0"/>
              <a:t>5. The controller passes data to the view and the view is processed and returned as HTML.</a:t>
            </a:r>
          </a:p>
          <a:p>
            <a:r>
              <a:rPr lang="en-US" baseline="0" dirty="0" smtClean="0"/>
              <a:t>6. The HTML is passed back to the user’s browser for rendering.</a:t>
            </a:r>
            <a:endParaRPr lang="en-US" dirty="0"/>
          </a:p>
        </p:txBody>
      </p:sp>
      <p:sp>
        <p:nvSpPr>
          <p:cNvPr id="4" name="Slide Number Placeholder 3"/>
          <p:cNvSpPr>
            <a:spLocks noGrp="1"/>
          </p:cNvSpPr>
          <p:nvPr>
            <p:ph type="sldNum" sz="quarter" idx="10"/>
          </p:nvPr>
        </p:nvSpPr>
        <p:spPr/>
        <p:txBody>
          <a:bodyPr/>
          <a:lstStyle/>
          <a:p>
            <a:fld id="{757B8BE3-5709-E445-A929-366B8BB36780}" type="slidenum">
              <a:rPr lang="en-US" smtClean="0"/>
              <a:t>6</a:t>
            </a:fld>
            <a:endParaRPr lang="en-US"/>
          </a:p>
        </p:txBody>
      </p:sp>
    </p:spTree>
    <p:extLst>
      <p:ext uri="{BB962C8B-B14F-4D97-AF65-F5344CB8AC3E}">
        <p14:creationId xmlns:p14="http://schemas.microsoft.com/office/powerpoint/2010/main" val="3476535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a:t>
            </a:r>
            <a:r>
              <a:rPr lang="en-US" dirty="0" smtClean="0">
                <a:effectLst/>
              </a:rPr>
              <a:t>block</a:t>
            </a:r>
            <a:r>
              <a:rPr lang="en-US" sz="1200" b="0" i="0" kern="1200" dirty="0" smtClean="0">
                <a:solidFill>
                  <a:schemeClr val="tx1"/>
                </a:solidFill>
                <a:effectLst/>
                <a:latin typeface="+mn-lt"/>
                <a:ea typeface="+mn-ea"/>
                <a:cs typeface="+mn-cs"/>
              </a:rPr>
              <a:t> tags of the </a:t>
            </a:r>
            <a:r>
              <a:rPr lang="en-US" dirty="0" err="1" smtClean="0">
                <a:effectLst/>
              </a:rPr>
              <a:t>base.html</a:t>
            </a:r>
            <a:r>
              <a:rPr lang="en-US" sz="1200" b="0" i="0" kern="1200" dirty="0" smtClean="0">
                <a:solidFill>
                  <a:schemeClr val="tx1"/>
                </a:solidFill>
                <a:effectLst/>
                <a:latin typeface="+mn-lt"/>
                <a:ea typeface="+mn-ea"/>
                <a:cs typeface="+mn-cs"/>
              </a:rPr>
              <a:t> template correspond with different parts of the interface: (1)</a:t>
            </a:r>
            <a:r>
              <a:rPr lang="en-US" dirty="0" err="1" smtClean="0">
                <a:effectLst/>
              </a:rPr>
              <a:t>app_navigation_items</a:t>
            </a:r>
            <a:r>
              <a:rPr lang="en-US" sz="1200" b="0" i="0" kern="1200" dirty="0" smtClean="0">
                <a:solidFill>
                  <a:schemeClr val="tx1"/>
                </a:solidFill>
                <a:effectLst/>
                <a:latin typeface="+mn-lt"/>
                <a:ea typeface="+mn-ea"/>
                <a:cs typeface="+mn-cs"/>
              </a:rPr>
              <a:t>, (2) </a:t>
            </a:r>
            <a:r>
              <a:rPr lang="en-US" dirty="0" err="1" smtClean="0">
                <a:effectLst/>
              </a:rPr>
              <a:t>app_content</a:t>
            </a:r>
            <a:r>
              <a:rPr lang="en-US" sz="1200" b="0" i="0" kern="1200" dirty="0" smtClean="0">
                <a:solidFill>
                  <a:schemeClr val="tx1"/>
                </a:solidFill>
                <a:effectLst/>
                <a:latin typeface="+mn-lt"/>
                <a:ea typeface="+mn-ea"/>
                <a:cs typeface="+mn-cs"/>
              </a:rPr>
              <a:t>, and (3) </a:t>
            </a:r>
            <a:r>
              <a:rPr lang="en-US" dirty="0" err="1" smtClean="0">
                <a:effectLst/>
              </a:rPr>
              <a:t>app_actions</a:t>
            </a:r>
            <a:r>
              <a:rPr lang="en-US" sz="1200" b="0" i="0" kern="1200" smtClean="0">
                <a:solidFill>
                  <a:schemeClr val="tx1"/>
                </a:solidFill>
                <a:effectLst/>
                <a:latin typeface="+mn-lt"/>
                <a:ea typeface="+mn-ea"/>
                <a:cs typeface="+mn-cs"/>
              </a:rPr>
              <a:t>.</a:t>
            </a:r>
            <a:endParaRPr lang="en-US" sz="1200" b="0" i="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757B8BE3-5709-E445-A929-366B8BB36780}" type="slidenum">
              <a:rPr lang="en-US" smtClean="0"/>
              <a:t>7</a:t>
            </a:fld>
            <a:endParaRPr lang="en-US"/>
          </a:p>
        </p:txBody>
      </p:sp>
    </p:spTree>
    <p:extLst>
      <p:ext uri="{BB962C8B-B14F-4D97-AF65-F5344CB8AC3E}">
        <p14:creationId xmlns:p14="http://schemas.microsoft.com/office/powerpoint/2010/main" val="697517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2157319"/>
            <a:ext cx="8915400" cy="877824"/>
          </a:xfrm>
        </p:spPr>
        <p:txBody>
          <a:bodyPr numCol="1"/>
          <a:lstStyle/>
          <a:p>
            <a:r>
              <a:rPr lang="en-US" smtClean="0"/>
              <a:t>Click to edit Master title style</a:t>
            </a:r>
            <a:endParaRPr/>
          </a:p>
        </p:txBody>
      </p:sp>
      <p:sp>
        <p:nvSpPr>
          <p:cNvPr id="3" name="Subtitle 2"/>
          <p:cNvSpPr>
            <a:spLocks noGrp="1"/>
          </p:cNvSpPr>
          <p:nvPr>
            <p:ph type="subTitle" idx="1"/>
          </p:nvPr>
        </p:nvSpPr>
        <p:spPr>
          <a:xfrm>
            <a:off x="914400" y="3034553"/>
            <a:ext cx="8001000" cy="3823447"/>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numCol="1"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numCol="1"/>
          <a:lstStyle/>
          <a:p>
            <a:fld id="{7A8EB34B-5C52-2644-A9BD-0B3984AAC7EE}" type="datetimeFigureOut">
              <a:rPr lang="en-US" smtClean="0"/>
              <a:t>6/10/15</a:t>
            </a:fld>
            <a:endParaRPr lang="en-US"/>
          </a:p>
        </p:txBody>
      </p:sp>
      <p:sp>
        <p:nvSpPr>
          <p:cNvPr id="5" name="Footer Placeholder 4"/>
          <p:cNvSpPr>
            <a:spLocks noGrp="1"/>
          </p:cNvSpPr>
          <p:nvPr>
            <p:ph type="ftr" sz="quarter" idx="11"/>
          </p:nvPr>
        </p:nvSpPr>
        <p:spPr/>
        <p:txBody>
          <a:bodyPr numCol="1"/>
          <a:lstStyle/>
          <a:p>
            <a:endParaRPr lang="en-US"/>
          </a:p>
        </p:txBody>
      </p:sp>
      <p:sp>
        <p:nvSpPr>
          <p:cNvPr id="6" name="Slide Number Placeholder 5"/>
          <p:cNvSpPr>
            <a:spLocks noGrp="1"/>
          </p:cNvSpPr>
          <p:nvPr>
            <p:ph type="sldNum" sz="quarter" idx="12"/>
          </p:nvPr>
        </p:nvSpPr>
        <p:spPr/>
        <p:txBody>
          <a:bodyPr numCol="1"/>
          <a:lstStyle/>
          <a:p>
            <a:fld id="{B9D2C864-9362-43C7-A136-D9C41D93A96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solidFill>
            <a:schemeClr val="tx2"/>
          </a:solidFill>
        </p:spPr>
        <p:txBody>
          <a:bodyPr vert="horz" lIns="1188720" tIns="45720" rIns="274320" bIns="45720" numCol="1"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5487987" y="2048256"/>
            <a:ext cx="3427413" cy="4206240"/>
          </a:xfrm>
        </p:spPr>
        <p:txBody>
          <a:bodyPr numCol="1">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914400" y="2039112"/>
            <a:ext cx="457200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numCol="1" rtlCol="0" anchor="t" anchorCtr="0">
            <a:normAutofit/>
          </a:bodyPr>
          <a:lstStyle>
            <a:lvl1pPr marL="0" indent="0">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Clr>
                <a:schemeClr val="accent1"/>
              </a:buClr>
              <a:buFont typeface="Wingdings 2" pitchFamily="18" charset="2"/>
              <a:buNone/>
            </a:pPr>
            <a:r>
              <a:rPr lang="en-US" smtClean="0"/>
              <a:t>Click to edit Master text styles</a:t>
            </a:r>
          </a:p>
        </p:txBody>
      </p:sp>
      <p:sp>
        <p:nvSpPr>
          <p:cNvPr id="5" name="Date Placeholder 4"/>
          <p:cNvSpPr>
            <a:spLocks noGrp="1"/>
          </p:cNvSpPr>
          <p:nvPr>
            <p:ph type="dt" sz="half" idx="10"/>
          </p:nvPr>
        </p:nvSpPr>
        <p:spPr>
          <a:xfrm>
            <a:off x="6580094" y="188259"/>
            <a:ext cx="2133600" cy="365125"/>
          </a:xfrm>
        </p:spPr>
        <p:txBody>
          <a:bodyPr numCol="1"/>
          <a:lstStyle/>
          <a:p>
            <a:fld id="{7A8EB34B-5C52-2644-A9BD-0B3984AAC7EE}" type="datetimeFigureOut">
              <a:rPr lang="en-US" smtClean="0"/>
              <a:t>6/10/15</a:t>
            </a:fld>
            <a:endParaRPr lang="en-US"/>
          </a:p>
        </p:txBody>
      </p:sp>
      <p:sp>
        <p:nvSpPr>
          <p:cNvPr id="6" name="Footer Placeholder 5"/>
          <p:cNvSpPr>
            <a:spLocks noGrp="1"/>
          </p:cNvSpPr>
          <p:nvPr>
            <p:ph type="ftr" sz="quarter" idx="11"/>
          </p:nvPr>
        </p:nvSpPr>
        <p:spPr/>
        <p:txBody>
          <a:bodyPr numCol="1"/>
          <a:lstStyle/>
          <a:p>
            <a:endParaRPr lang="en-US"/>
          </a:p>
        </p:txBody>
      </p:sp>
      <p:sp>
        <p:nvSpPr>
          <p:cNvPr id="7" name="Slide Number Placeholder 6"/>
          <p:cNvSpPr>
            <a:spLocks noGrp="1"/>
          </p:cNvSpPr>
          <p:nvPr>
            <p:ph type="sldNum" sz="quarter" idx="12"/>
          </p:nvPr>
        </p:nvSpPr>
        <p:spPr/>
        <p:txBody>
          <a:bodyPr numCol="1"/>
          <a:lstStyle/>
          <a:p>
            <a:fld id="{F61A56CA-8ACA-1043-ABCB-2C48C69FF63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numCol="1"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numCol="1"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numCol="1"/>
          <a:lstStyle/>
          <a:p>
            <a:fld id="{7A8EB34B-5C52-2644-A9BD-0B3984AAC7EE}" type="datetimeFigureOut">
              <a:rPr lang="en-US" smtClean="0"/>
              <a:t>6/10/15</a:t>
            </a:fld>
            <a:endParaRPr lang="en-US"/>
          </a:p>
        </p:txBody>
      </p:sp>
      <p:sp>
        <p:nvSpPr>
          <p:cNvPr id="5" name="Footer Placeholder 4"/>
          <p:cNvSpPr>
            <a:spLocks noGrp="1"/>
          </p:cNvSpPr>
          <p:nvPr>
            <p:ph type="ftr" sz="quarter" idx="11"/>
          </p:nvPr>
        </p:nvSpPr>
        <p:spPr/>
        <p:txBody>
          <a:bodyPr numCol="1"/>
          <a:lstStyle/>
          <a:p>
            <a:endParaRPr lang="en-US"/>
          </a:p>
        </p:txBody>
      </p:sp>
      <p:sp>
        <p:nvSpPr>
          <p:cNvPr id="9" name="Picture Placeholder 8"/>
          <p:cNvSpPr>
            <a:spLocks noGrp="1"/>
          </p:cNvSpPr>
          <p:nvPr>
            <p:ph type="pic" sz="quarter" idx="13"/>
          </p:nvPr>
        </p:nvSpPr>
        <p:spPr>
          <a:xfrm>
            <a:off x="927100" y="1129553"/>
            <a:ext cx="7988300" cy="2980944"/>
          </a:xfrm>
        </p:spPr>
        <p:txBody>
          <a:bodyPr numCol="1">
            <a:normAutofit/>
          </a:bodyPr>
          <a:lstStyle>
            <a:lvl1pPr marL="0" indent="0">
              <a:buNone/>
              <a:defRPr sz="1800"/>
            </a:lvl1pPr>
          </a:lstStyle>
          <a:p>
            <a:r>
              <a:rPr lang="en-US" smtClean="0"/>
              <a:t>Drag picture to placeholder or click icon to add</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numCol="1"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numCol="1"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6580094" y="188259"/>
            <a:ext cx="2133600" cy="365125"/>
          </a:xfrm>
        </p:spPr>
        <p:txBody>
          <a:bodyPr numCol="1"/>
          <a:lstStyle/>
          <a:p>
            <a:fld id="{7A8EB34B-5C52-2644-A9BD-0B3984AAC7EE}" type="datetimeFigureOut">
              <a:rPr lang="en-US" smtClean="0"/>
              <a:t>6/10/15</a:t>
            </a:fld>
            <a:endParaRPr lang="en-US"/>
          </a:p>
        </p:txBody>
      </p:sp>
      <p:sp>
        <p:nvSpPr>
          <p:cNvPr id="5" name="Footer Placeholder 4"/>
          <p:cNvSpPr>
            <a:spLocks noGrp="1"/>
          </p:cNvSpPr>
          <p:nvPr>
            <p:ph type="ftr" sz="quarter" idx="11"/>
          </p:nvPr>
        </p:nvSpPr>
        <p:spPr/>
        <p:txBody>
          <a:bodyPr numCol="1"/>
          <a:lstStyle/>
          <a:p>
            <a:endParaRPr lang="en-US"/>
          </a:p>
        </p:txBody>
      </p:sp>
      <p:sp>
        <p:nvSpPr>
          <p:cNvPr id="9" name="Picture Placeholder 8"/>
          <p:cNvSpPr>
            <a:spLocks noGrp="1"/>
          </p:cNvSpPr>
          <p:nvPr>
            <p:ph type="pic" sz="quarter" idx="13"/>
          </p:nvPr>
        </p:nvSpPr>
        <p:spPr>
          <a:xfrm>
            <a:off x="927100" y="1129553"/>
            <a:ext cx="3986784" cy="2980944"/>
          </a:xfrm>
        </p:spPr>
        <p:txBody>
          <a:bodyPr numCol="1">
            <a:normAutofit/>
          </a:bodyPr>
          <a:lstStyle>
            <a:lvl1pPr marL="0" indent="0">
              <a:buNone/>
              <a:defRPr sz="1800"/>
            </a:lvl1pPr>
          </a:lstStyle>
          <a:p>
            <a:r>
              <a:rPr lang="en-US" smtClean="0"/>
              <a:t>Drag picture to placeholder or click icon to add</a:t>
            </a:r>
            <a:endParaRPr/>
          </a:p>
        </p:txBody>
      </p:sp>
      <p:sp>
        <p:nvSpPr>
          <p:cNvPr id="7" name="Picture Placeholder 8"/>
          <p:cNvSpPr>
            <a:spLocks noGrp="1"/>
          </p:cNvSpPr>
          <p:nvPr>
            <p:ph type="pic" sz="quarter" idx="14"/>
          </p:nvPr>
        </p:nvSpPr>
        <p:spPr>
          <a:xfrm>
            <a:off x="4928616" y="1129553"/>
            <a:ext cx="3986784" cy="2980944"/>
          </a:xfrm>
        </p:spPr>
        <p:txBody>
          <a:bodyPr numCol="1">
            <a:normAutofit/>
          </a:bodyPr>
          <a:lstStyle>
            <a:lvl1pPr marL="0" indent="0">
              <a:buNone/>
              <a:defRPr sz="1800"/>
            </a:lvl1pPr>
          </a:lstStyle>
          <a:p>
            <a:r>
              <a:rPr lang="en-US" smtClean="0"/>
              <a:t>Drag picture to placeholder or click icon to add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p:spPr>
        <p:txBody>
          <a:bodyPr tIns="137160" bIns="137160" numCol="1" anchor="b" anchorCtr="0">
            <a:normAutofit/>
          </a:bodyPr>
          <a:lstStyle>
            <a:lvl1pPr>
              <a:defRPr sz="2400"/>
            </a:lvl1pPr>
          </a:lstStyle>
          <a:p>
            <a:r>
              <a:rPr lang="en-US" smtClean="0"/>
              <a:t>Click to edit Master title style</a:t>
            </a:r>
            <a:endParaRPr/>
          </a:p>
        </p:txBody>
      </p:sp>
      <p:sp>
        <p:nvSpPr>
          <p:cNvPr id="3" name="Subtitle 2"/>
          <p:cNvSpPr>
            <a:spLocks noGrp="1"/>
          </p:cNvSpPr>
          <p:nvPr>
            <p:ph type="subTitle" idx="1"/>
          </p:nvPr>
        </p:nvSpPr>
        <p:spPr>
          <a:xfrm>
            <a:off x="914400" y="5002305"/>
            <a:ext cx="8001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numCol="1"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6580094" y="188259"/>
            <a:ext cx="2133600" cy="365125"/>
          </a:xfrm>
        </p:spPr>
        <p:txBody>
          <a:bodyPr numCol="1"/>
          <a:lstStyle/>
          <a:p>
            <a:fld id="{7A8EB34B-5C52-2644-A9BD-0B3984AAC7EE}" type="datetimeFigureOut">
              <a:rPr lang="en-US" smtClean="0"/>
              <a:t>6/10/15</a:t>
            </a:fld>
            <a:endParaRPr lang="en-US"/>
          </a:p>
        </p:txBody>
      </p:sp>
      <p:sp>
        <p:nvSpPr>
          <p:cNvPr id="5" name="Footer Placeholder 4"/>
          <p:cNvSpPr>
            <a:spLocks noGrp="1"/>
          </p:cNvSpPr>
          <p:nvPr>
            <p:ph type="ftr" sz="quarter" idx="11"/>
          </p:nvPr>
        </p:nvSpPr>
        <p:spPr/>
        <p:txBody>
          <a:bodyPr numCol="1"/>
          <a:lstStyle/>
          <a:p>
            <a:endParaRPr lang="en-US"/>
          </a:p>
        </p:txBody>
      </p:sp>
      <p:sp>
        <p:nvSpPr>
          <p:cNvPr id="9" name="Picture Placeholder 8"/>
          <p:cNvSpPr>
            <a:spLocks noGrp="1"/>
          </p:cNvSpPr>
          <p:nvPr>
            <p:ph type="pic" sz="quarter" idx="13"/>
          </p:nvPr>
        </p:nvSpPr>
        <p:spPr>
          <a:xfrm>
            <a:off x="927100" y="1129553"/>
            <a:ext cx="6601968" cy="2980944"/>
          </a:xfrm>
        </p:spPr>
        <p:txBody>
          <a:bodyPr numCol="1">
            <a:normAutofit/>
          </a:bodyPr>
          <a:lstStyle>
            <a:lvl1pPr marL="0" indent="0">
              <a:buNone/>
              <a:defRPr sz="1800"/>
            </a:lvl1pPr>
          </a:lstStyle>
          <a:p>
            <a:r>
              <a:rPr lang="en-US" smtClean="0"/>
              <a:t>Drag picture to placeholder or click icon to add</a:t>
            </a:r>
            <a:endParaRPr/>
          </a:p>
        </p:txBody>
      </p:sp>
      <p:sp>
        <p:nvSpPr>
          <p:cNvPr id="7" name="Picture Placeholder 8"/>
          <p:cNvSpPr>
            <a:spLocks noGrp="1"/>
          </p:cNvSpPr>
          <p:nvPr>
            <p:ph type="pic" sz="quarter" idx="14"/>
          </p:nvPr>
        </p:nvSpPr>
        <p:spPr>
          <a:xfrm>
            <a:off x="7543800" y="1129553"/>
            <a:ext cx="1371600" cy="1481328"/>
          </a:xfrm>
        </p:spPr>
        <p:txBody>
          <a:bodyPr numCol="1">
            <a:normAutofit/>
          </a:bodyPr>
          <a:lstStyle>
            <a:lvl1pPr marL="0" indent="0">
              <a:buNone/>
              <a:defRPr sz="1800"/>
            </a:lvl1pPr>
          </a:lstStyle>
          <a:p>
            <a:r>
              <a:rPr lang="en-US" smtClean="0"/>
              <a:t>Drag picture to placeholder or click icon to add</a:t>
            </a:r>
            <a:endParaRPr/>
          </a:p>
        </p:txBody>
      </p:sp>
      <p:sp>
        <p:nvSpPr>
          <p:cNvPr id="8" name="Picture Placeholder 8"/>
          <p:cNvSpPr>
            <a:spLocks noGrp="1"/>
          </p:cNvSpPr>
          <p:nvPr>
            <p:ph type="pic" sz="quarter" idx="15"/>
          </p:nvPr>
        </p:nvSpPr>
        <p:spPr>
          <a:xfrm>
            <a:off x="7543800" y="2629169"/>
            <a:ext cx="1371600" cy="1481328"/>
          </a:xfrm>
        </p:spPr>
        <p:txBody>
          <a:bodyPr numCol="1">
            <a:normAutofit/>
          </a:bodyPr>
          <a:lstStyle>
            <a:lvl1pPr marL="0" indent="0">
              <a:buNone/>
              <a:defRPr sz="1800"/>
            </a:lvl1pPr>
          </a:lstStyle>
          <a:p>
            <a:r>
              <a:rPr lang="en-US" smtClean="0"/>
              <a:t>Drag picture to placeholder or click icon to add</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smtClean="0"/>
              <a:t>Click to edit Master title style</a:t>
            </a:r>
            <a:endParaRPr/>
          </a:p>
        </p:txBody>
      </p:sp>
      <p:sp>
        <p:nvSpPr>
          <p:cNvPr id="3" name="Vertical Text Placeholder 2"/>
          <p:cNvSpPr>
            <a:spLocks noGrp="1"/>
          </p:cNvSpPr>
          <p:nvPr>
            <p:ph type="body" orient="vert" idx="1"/>
          </p:nvPr>
        </p:nvSpPr>
        <p:spPr/>
        <p:txBody>
          <a:bodyPr vert="eaVert" numCol="1"/>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numCol="1"/>
          <a:lstStyle/>
          <a:p>
            <a:fld id="{7A8EB34B-5C52-2644-A9BD-0B3984AAC7EE}" type="datetimeFigureOut">
              <a:rPr lang="en-US" smtClean="0"/>
              <a:t>6/10/15</a:t>
            </a:fld>
            <a:endParaRPr lang="en-US"/>
          </a:p>
        </p:txBody>
      </p:sp>
      <p:sp>
        <p:nvSpPr>
          <p:cNvPr id="5" name="Footer Placeholder 4"/>
          <p:cNvSpPr>
            <a:spLocks noGrp="1"/>
          </p:cNvSpPr>
          <p:nvPr>
            <p:ph type="ftr" sz="quarter" idx="11"/>
          </p:nvPr>
        </p:nvSpPr>
        <p:spPr/>
        <p:txBody>
          <a:bodyPr numCol="1"/>
          <a:lstStyle/>
          <a:p>
            <a:endParaRPr lang="en-US"/>
          </a:p>
        </p:txBody>
      </p:sp>
      <p:sp>
        <p:nvSpPr>
          <p:cNvPr id="6" name="Slide Number Placeholder 5"/>
          <p:cNvSpPr>
            <a:spLocks noGrp="1"/>
          </p:cNvSpPr>
          <p:nvPr>
            <p:ph type="sldNum" sz="quarter" idx="12"/>
          </p:nvPr>
        </p:nvSpPr>
        <p:spPr/>
        <p:txBody>
          <a:bodyPr numCol="1"/>
          <a:lstStyle/>
          <a:p>
            <a:fld id="{F61A56CA-8ACA-1043-ABCB-2C48C69FF632}"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87553" y="1129554"/>
            <a:ext cx="914400" cy="5533278"/>
          </a:xfrm>
        </p:spPr>
        <p:txBody>
          <a:bodyPr vert="eaVert" lIns="274320" tIns="685800" bIns="685800" numCol="1"/>
          <a:lstStyle/>
          <a:p>
            <a:r>
              <a:rPr lang="en-US" smtClean="0"/>
              <a:t>Click to edit Master title style</a:t>
            </a:r>
            <a:endParaRPr/>
          </a:p>
        </p:txBody>
      </p:sp>
      <p:sp>
        <p:nvSpPr>
          <p:cNvPr id="3" name="Vertical Text Placeholder 2"/>
          <p:cNvSpPr>
            <a:spLocks noGrp="1"/>
          </p:cNvSpPr>
          <p:nvPr>
            <p:ph type="body" orient="vert" idx="1"/>
          </p:nvPr>
        </p:nvSpPr>
        <p:spPr>
          <a:xfrm>
            <a:off x="1117600" y="1734671"/>
            <a:ext cx="6426200" cy="4542304"/>
          </a:xfrm>
        </p:spPr>
        <p:txBody>
          <a:bodyPr vert="eaVert" numCol="1"/>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numCol="1"/>
          <a:lstStyle/>
          <a:p>
            <a:fld id="{7A8EB34B-5C52-2644-A9BD-0B3984AAC7EE}" type="datetimeFigureOut">
              <a:rPr lang="en-US" smtClean="0"/>
              <a:t>6/10/15</a:t>
            </a:fld>
            <a:endParaRPr lang="en-US"/>
          </a:p>
        </p:txBody>
      </p:sp>
      <p:sp>
        <p:nvSpPr>
          <p:cNvPr id="5" name="Footer Placeholder 4"/>
          <p:cNvSpPr>
            <a:spLocks noGrp="1"/>
          </p:cNvSpPr>
          <p:nvPr>
            <p:ph type="ftr" sz="quarter" idx="11"/>
          </p:nvPr>
        </p:nvSpPr>
        <p:spPr/>
        <p:txBody>
          <a:bodyPr numCol="1"/>
          <a:lstStyle/>
          <a:p>
            <a:endParaRPr lang="en-US"/>
          </a:p>
        </p:txBody>
      </p:sp>
      <p:sp>
        <p:nvSpPr>
          <p:cNvPr id="6" name="Slide Number Placeholder 5"/>
          <p:cNvSpPr>
            <a:spLocks noGrp="1"/>
          </p:cNvSpPr>
          <p:nvPr>
            <p:ph type="sldNum" sz="quarter" idx="12"/>
          </p:nvPr>
        </p:nvSpPr>
        <p:spPr/>
        <p:txBody>
          <a:bodyPr numCol="1"/>
          <a:lstStyle/>
          <a:p>
            <a:fld id="{F61A56CA-8ACA-1043-ABCB-2C48C69FF63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smtClean="0"/>
              <a:t>Click to edit Master title style</a:t>
            </a:r>
            <a:endParaRPr/>
          </a:p>
        </p:txBody>
      </p:sp>
      <p:sp>
        <p:nvSpPr>
          <p:cNvPr id="3" name="Content Placeholder 2"/>
          <p:cNvSpPr>
            <a:spLocks noGrp="1"/>
          </p:cNvSpPr>
          <p:nvPr>
            <p:ph idx="1"/>
          </p:nvPr>
        </p:nvSpPr>
        <p:spPr/>
        <p:txBody>
          <a:bodyPr numCol="1"/>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numCol="1"/>
          <a:lstStyle/>
          <a:p>
            <a:fld id="{7A8EB34B-5C52-2644-A9BD-0B3984AAC7EE}" type="datetimeFigureOut">
              <a:rPr lang="en-US" smtClean="0"/>
              <a:t>6/10/15</a:t>
            </a:fld>
            <a:endParaRPr lang="en-US"/>
          </a:p>
        </p:txBody>
      </p:sp>
      <p:sp>
        <p:nvSpPr>
          <p:cNvPr id="5" name="Footer Placeholder 4"/>
          <p:cNvSpPr>
            <a:spLocks noGrp="1"/>
          </p:cNvSpPr>
          <p:nvPr>
            <p:ph type="ftr" sz="quarter" idx="11"/>
          </p:nvPr>
        </p:nvSpPr>
        <p:spPr/>
        <p:txBody>
          <a:bodyPr numCol="1"/>
          <a:lstStyle/>
          <a:p>
            <a:endParaRPr lang="en-US"/>
          </a:p>
        </p:txBody>
      </p:sp>
      <p:sp>
        <p:nvSpPr>
          <p:cNvPr id="6" name="Slide Number Placeholder 5"/>
          <p:cNvSpPr>
            <a:spLocks noGrp="1"/>
          </p:cNvSpPr>
          <p:nvPr>
            <p:ph type="sldNum" sz="quarter" idx="12"/>
          </p:nvPr>
        </p:nvSpPr>
        <p:spPr/>
        <p:txBody>
          <a:bodyPr numCol="1"/>
          <a:lstStyle/>
          <a:p>
            <a:fld id="{F61A56CA-8ACA-1043-ABCB-2C48C69FF63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0" y="5025435"/>
            <a:ext cx="8915400" cy="914400"/>
          </a:xfrm>
        </p:spPr>
        <p:txBody>
          <a:bodyPr numCol="1"/>
          <a:lstStyle/>
          <a:p>
            <a:r>
              <a:rPr lang="en-US" smtClean="0"/>
              <a:t>Click to edit Master title style</a:t>
            </a:r>
            <a:endParaRPr/>
          </a:p>
        </p:txBody>
      </p:sp>
      <p:sp>
        <p:nvSpPr>
          <p:cNvPr id="3" name="Subtitle 2"/>
          <p:cNvSpPr>
            <a:spLocks noGrp="1"/>
          </p:cNvSpPr>
          <p:nvPr>
            <p:ph type="subTitle" idx="1"/>
          </p:nvPr>
        </p:nvSpPr>
        <p:spPr>
          <a:xfrm>
            <a:off x="914400" y="5943600"/>
            <a:ext cx="8001000" cy="9144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numCol="1" rtlCol="0" anchor="t" anchorCtr="0"/>
          <a:lstStyle>
            <a:lvl1pPr marL="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numCol="1"/>
          <a:lstStyle/>
          <a:p>
            <a:fld id="{7A8EB34B-5C52-2644-A9BD-0B3984AAC7EE}" type="datetimeFigureOut">
              <a:rPr lang="en-US" smtClean="0"/>
              <a:t>6/10/15</a:t>
            </a:fld>
            <a:endParaRPr lang="en-US"/>
          </a:p>
        </p:txBody>
      </p:sp>
      <p:sp>
        <p:nvSpPr>
          <p:cNvPr id="5" name="Footer Placeholder 4"/>
          <p:cNvSpPr>
            <a:spLocks noGrp="1"/>
          </p:cNvSpPr>
          <p:nvPr>
            <p:ph type="ftr" sz="quarter" idx="11"/>
          </p:nvPr>
        </p:nvSpPr>
        <p:spPr/>
        <p:txBody>
          <a:bodyPr numCol="1"/>
          <a:lstStyle/>
          <a:p>
            <a:endParaRPr lang="en-US"/>
          </a:p>
        </p:txBody>
      </p:sp>
      <p:sp>
        <p:nvSpPr>
          <p:cNvPr id="9" name="Picture Placeholder 8"/>
          <p:cNvSpPr>
            <a:spLocks noGrp="1"/>
          </p:cNvSpPr>
          <p:nvPr>
            <p:ph type="pic" sz="quarter" idx="13"/>
          </p:nvPr>
        </p:nvSpPr>
        <p:spPr>
          <a:xfrm>
            <a:off x="927100" y="1129553"/>
            <a:ext cx="7988300" cy="3886200"/>
          </a:xfrm>
        </p:spPr>
        <p:txBody>
          <a:bodyPr numCol="1">
            <a:normAutofit/>
          </a:bodyPr>
          <a:lstStyle>
            <a:lvl1pPr marL="0" indent="0">
              <a:buNone/>
              <a:defRPr sz="1800"/>
            </a:lvl1pPr>
          </a:lstStyle>
          <a:p>
            <a:r>
              <a:rPr lang="en-US" smtClean="0"/>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3200399"/>
            <a:ext cx="8915400" cy="2286000"/>
          </a:xfrm>
          <a:solidFill>
            <a:schemeClr val="tx2"/>
          </a:solidFill>
        </p:spPr>
        <p:txBody>
          <a:bodyPr vert="horz" lIns="1188720" tIns="45720" rIns="274320" bIns="45720" numCol="1" rtlCol="0" anchor="b" anchorCtr="0">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914400" y="5484607"/>
            <a:ext cx="8001000" cy="77724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numCol="1" rtlCol="0" anchor="ctr" anchorCtr="0">
            <a:normAutofit/>
          </a:bodyPr>
          <a:lstStyle>
            <a:lvl1pPr marL="0" indent="0" algn="l" defTabSz="914400" rtl="0" eaLnBrk="1" latinLnBrk="0" hangingPunct="1">
              <a:spcBef>
                <a:spcPts val="3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numCol="1"/>
          <a:lstStyle/>
          <a:p>
            <a:fld id="{7A8EB34B-5C52-2644-A9BD-0B3984AAC7EE}" type="datetimeFigureOut">
              <a:rPr lang="en-US" smtClean="0"/>
              <a:t>6/10/15</a:t>
            </a:fld>
            <a:endParaRPr lang="en-US"/>
          </a:p>
        </p:txBody>
      </p:sp>
      <p:sp>
        <p:nvSpPr>
          <p:cNvPr id="5" name="Footer Placeholder 4"/>
          <p:cNvSpPr>
            <a:spLocks noGrp="1"/>
          </p:cNvSpPr>
          <p:nvPr>
            <p:ph type="ftr" sz="quarter" idx="11"/>
          </p:nvPr>
        </p:nvSpPr>
        <p:spPr/>
        <p:txBody>
          <a:bodyPr numCol="1"/>
          <a:lstStyle/>
          <a:p>
            <a:endParaRPr lang="en-US"/>
          </a:p>
        </p:txBody>
      </p:sp>
      <p:sp>
        <p:nvSpPr>
          <p:cNvPr id="6" name="Slide Number Placeholder 5"/>
          <p:cNvSpPr>
            <a:spLocks noGrp="1"/>
          </p:cNvSpPr>
          <p:nvPr>
            <p:ph type="sldNum" sz="quarter" idx="12"/>
          </p:nvPr>
        </p:nvSpPr>
        <p:spPr/>
        <p:txBody>
          <a:bodyPr numCol="1"/>
          <a:lstStyle/>
          <a:p>
            <a:fld id="{F61A56CA-8ACA-1043-ABCB-2C48C69FF632}"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smtClean="0"/>
              <a:t>Click to edit Master title style</a:t>
            </a:r>
            <a:endParaRPr/>
          </a:p>
        </p:txBody>
      </p:sp>
      <p:sp>
        <p:nvSpPr>
          <p:cNvPr id="3" name="Content Placeholder 2"/>
          <p:cNvSpPr>
            <a:spLocks noGrp="1"/>
          </p:cNvSpPr>
          <p:nvPr>
            <p:ph sz="half" idx="1"/>
          </p:nvPr>
        </p:nvSpPr>
        <p:spPr>
          <a:xfrm>
            <a:off x="1117600" y="2595563"/>
            <a:ext cx="3566160" cy="3681412"/>
          </a:xfrm>
        </p:spPr>
        <p:txBody>
          <a:bodyPr numCol="1">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5147534" y="2595563"/>
            <a:ext cx="3566160" cy="3681412"/>
          </a:xfrm>
        </p:spPr>
        <p:txBody>
          <a:bodyPr numCol="1">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a:xfrm>
            <a:off x="6580094" y="188259"/>
            <a:ext cx="2133600" cy="365125"/>
          </a:xfrm>
        </p:spPr>
        <p:txBody>
          <a:bodyPr numCol="1"/>
          <a:lstStyle/>
          <a:p>
            <a:fld id="{7A8EB34B-5C52-2644-A9BD-0B3984AAC7EE}" type="datetimeFigureOut">
              <a:rPr lang="en-US" smtClean="0"/>
              <a:t>6/10/15</a:t>
            </a:fld>
            <a:endParaRPr lang="en-US"/>
          </a:p>
        </p:txBody>
      </p:sp>
      <p:sp>
        <p:nvSpPr>
          <p:cNvPr id="6" name="Footer Placeholder 5"/>
          <p:cNvSpPr>
            <a:spLocks noGrp="1"/>
          </p:cNvSpPr>
          <p:nvPr>
            <p:ph type="ftr" sz="quarter" idx="11"/>
          </p:nvPr>
        </p:nvSpPr>
        <p:spPr/>
        <p:txBody>
          <a:bodyPr numCol="1"/>
          <a:lstStyle/>
          <a:p>
            <a:endParaRPr lang="en-US"/>
          </a:p>
        </p:txBody>
      </p:sp>
      <p:sp>
        <p:nvSpPr>
          <p:cNvPr id="7" name="Slide Number Placeholder 6"/>
          <p:cNvSpPr>
            <a:spLocks noGrp="1"/>
          </p:cNvSpPr>
          <p:nvPr>
            <p:ph type="sldNum" sz="quarter" idx="12"/>
          </p:nvPr>
        </p:nvSpPr>
        <p:spPr/>
        <p:txBody>
          <a:bodyPr numCol="1"/>
          <a:lstStyle/>
          <a:p>
            <a:fld id="{F61A56CA-8ACA-1043-ABCB-2C48C69FF632}"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120588" y="2017713"/>
            <a:ext cx="3566160" cy="877887"/>
          </a:xfrm>
        </p:spPr>
        <p:txBody>
          <a:bodyPr numCol="1"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20588" y="3065929"/>
            <a:ext cx="3566160" cy="3211046"/>
          </a:xfrm>
        </p:spPr>
        <p:txBody>
          <a:bodyPr numCol="1">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5147534" y="2017713"/>
            <a:ext cx="3566160" cy="877887"/>
          </a:xfrm>
        </p:spPr>
        <p:txBody>
          <a:bodyPr numCol="1"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47534" y="3065929"/>
            <a:ext cx="3566160" cy="3211046"/>
          </a:xfrm>
        </p:spPr>
        <p:txBody>
          <a:bodyPr numCol="1">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a:xfrm>
            <a:off x="6580094" y="188259"/>
            <a:ext cx="2133600" cy="365125"/>
          </a:xfrm>
        </p:spPr>
        <p:txBody>
          <a:bodyPr numCol="1"/>
          <a:lstStyle/>
          <a:p>
            <a:fld id="{7A8EB34B-5C52-2644-A9BD-0B3984AAC7EE}" type="datetimeFigureOut">
              <a:rPr lang="en-US" smtClean="0"/>
              <a:t>6/10/15</a:t>
            </a:fld>
            <a:endParaRPr lang="en-US"/>
          </a:p>
        </p:txBody>
      </p:sp>
      <p:sp>
        <p:nvSpPr>
          <p:cNvPr id="8" name="Footer Placeholder 7"/>
          <p:cNvSpPr>
            <a:spLocks noGrp="1"/>
          </p:cNvSpPr>
          <p:nvPr>
            <p:ph type="ftr" sz="quarter" idx="11"/>
          </p:nvPr>
        </p:nvSpPr>
        <p:spPr>
          <a:xfrm>
            <a:off x="1120588" y="188259"/>
            <a:ext cx="2895600" cy="365125"/>
          </a:xfrm>
        </p:spPr>
        <p:txBody>
          <a:bodyPr numCol="1"/>
          <a:lstStyle/>
          <a:p>
            <a:endParaRPr lang="en-US"/>
          </a:p>
        </p:txBody>
      </p:sp>
      <p:sp>
        <p:nvSpPr>
          <p:cNvPr id="9" name="Slide Number Placeholder 8"/>
          <p:cNvSpPr>
            <a:spLocks noGrp="1"/>
          </p:cNvSpPr>
          <p:nvPr>
            <p:ph type="sldNum" sz="quarter" idx="12"/>
          </p:nvPr>
        </p:nvSpPr>
        <p:spPr/>
        <p:txBody>
          <a:bodyPr numCol="1"/>
          <a:lstStyle/>
          <a:p>
            <a:fld id="{F61A56CA-8ACA-1043-ABCB-2C48C69FF632}" type="slidenum">
              <a:rPr lang="en-US" smtClean="0"/>
              <a:t>‹#›</a:t>
            </a:fld>
            <a:endParaRPr lang="en-US"/>
          </a:p>
        </p:txBody>
      </p:sp>
      <p:cxnSp>
        <p:nvCxnSpPr>
          <p:cNvPr id="11" name="Straight Connector 10"/>
          <p:cNvCxnSpPr/>
          <p:nvPr/>
        </p:nvCxnSpPr>
        <p:spPr>
          <a:xfrm>
            <a:off x="1212028"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5238974"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212028"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5238974"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212028"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238974" y="2904565"/>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smtClean="0"/>
              <a:t>Click to edit Master title style</a:t>
            </a:r>
            <a:endParaRPr/>
          </a:p>
        </p:txBody>
      </p:sp>
      <p:sp>
        <p:nvSpPr>
          <p:cNvPr id="3" name="Date Placeholder 2"/>
          <p:cNvSpPr>
            <a:spLocks noGrp="1"/>
          </p:cNvSpPr>
          <p:nvPr>
            <p:ph type="dt" sz="half" idx="10"/>
          </p:nvPr>
        </p:nvSpPr>
        <p:spPr/>
        <p:txBody>
          <a:bodyPr numCol="1"/>
          <a:lstStyle/>
          <a:p>
            <a:fld id="{7A8EB34B-5C52-2644-A9BD-0B3984AAC7EE}" type="datetimeFigureOut">
              <a:rPr lang="en-US" smtClean="0"/>
              <a:t>6/10/15</a:t>
            </a:fld>
            <a:endParaRPr lang="en-US"/>
          </a:p>
        </p:txBody>
      </p:sp>
      <p:sp>
        <p:nvSpPr>
          <p:cNvPr id="4" name="Footer Placeholder 3"/>
          <p:cNvSpPr>
            <a:spLocks noGrp="1"/>
          </p:cNvSpPr>
          <p:nvPr>
            <p:ph type="ftr" sz="quarter" idx="11"/>
          </p:nvPr>
        </p:nvSpPr>
        <p:spPr/>
        <p:txBody>
          <a:bodyPr numCol="1"/>
          <a:lstStyle/>
          <a:p>
            <a:endParaRPr lang="en-US"/>
          </a:p>
        </p:txBody>
      </p:sp>
      <p:sp>
        <p:nvSpPr>
          <p:cNvPr id="5" name="Slide Number Placeholder 4"/>
          <p:cNvSpPr>
            <a:spLocks noGrp="1"/>
          </p:cNvSpPr>
          <p:nvPr>
            <p:ph type="sldNum" sz="quarter" idx="12"/>
          </p:nvPr>
        </p:nvSpPr>
        <p:spPr/>
        <p:txBody>
          <a:bodyPr numCol="1"/>
          <a:lstStyle/>
          <a:p>
            <a:fld id="{F61A56CA-8ACA-1043-ABCB-2C48C69FF63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numCol="1"/>
          <a:lstStyle/>
          <a:p>
            <a:fld id="{7A8EB34B-5C52-2644-A9BD-0B3984AAC7EE}" type="datetimeFigureOut">
              <a:rPr lang="en-US" smtClean="0"/>
              <a:t>6/10/15</a:t>
            </a:fld>
            <a:endParaRPr lang="en-US"/>
          </a:p>
        </p:txBody>
      </p:sp>
      <p:sp>
        <p:nvSpPr>
          <p:cNvPr id="3" name="Footer Placeholder 2"/>
          <p:cNvSpPr>
            <a:spLocks noGrp="1"/>
          </p:cNvSpPr>
          <p:nvPr>
            <p:ph type="ftr" sz="quarter" idx="11"/>
          </p:nvPr>
        </p:nvSpPr>
        <p:spPr/>
        <p:txBody>
          <a:bodyPr numCol="1"/>
          <a:lstStyle/>
          <a:p>
            <a:endParaRPr lang="en-US"/>
          </a:p>
        </p:txBody>
      </p:sp>
      <p:sp>
        <p:nvSpPr>
          <p:cNvPr id="4" name="Slide Number Placeholder 3"/>
          <p:cNvSpPr>
            <a:spLocks noGrp="1"/>
          </p:cNvSpPr>
          <p:nvPr>
            <p:ph type="sldNum" sz="quarter" idx="12"/>
          </p:nvPr>
        </p:nvSpPr>
        <p:spPr/>
        <p:txBody>
          <a:bodyPr numCol="1"/>
          <a:lstStyle/>
          <a:p>
            <a:fld id="{F61A56CA-8ACA-1043-ABCB-2C48C69FF632}"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solidFill>
            <a:schemeClr val="tx2"/>
          </a:solidFill>
        </p:spPr>
        <p:txBody>
          <a:bodyPr vert="horz" lIns="1188720" tIns="45720" rIns="274320" bIns="45720" numCol="1"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smtClean="0"/>
              <a:t>Click to edit Master title style</a:t>
            </a:r>
            <a:endParaRPr/>
          </a:p>
        </p:txBody>
      </p:sp>
      <p:sp>
        <p:nvSpPr>
          <p:cNvPr id="3" name="Content Placeholder 2"/>
          <p:cNvSpPr>
            <a:spLocks noGrp="1"/>
          </p:cNvSpPr>
          <p:nvPr>
            <p:ph idx="1"/>
          </p:nvPr>
        </p:nvSpPr>
        <p:spPr>
          <a:xfrm>
            <a:off x="5147534" y="2590800"/>
            <a:ext cx="3566160" cy="3686175"/>
          </a:xfrm>
        </p:spPr>
        <p:txBody>
          <a:bodyPr numCol="1"/>
          <a:lstStyle>
            <a:lvl1pPr>
              <a:defRPr sz="1800"/>
            </a:lvl1pPr>
            <a:lvl2pPr>
              <a:defRPr sz="1800"/>
            </a:lvl2pPr>
            <a:lvl3pPr>
              <a:defRPr sz="1800"/>
            </a:lvl3pPr>
            <a:lvl4pPr>
              <a:defRPr sz="1800"/>
            </a:lvl4pPr>
            <a:lvl5pPr>
              <a:defRPr sz="1800"/>
            </a:lvl5pPr>
            <a:lvl6pPr marL="2055813" indent="-344488">
              <a:defRPr sz="2000"/>
            </a:lvl6pPr>
            <a:lvl7pPr marL="2055813" indent="-344488">
              <a:defRPr sz="2000"/>
            </a:lvl7pPr>
            <a:lvl8pPr marL="2055813" indent="-344488">
              <a:defRPr sz="2000"/>
            </a:lvl8pPr>
            <a:lvl9pPr marL="2055813" indent="-344488">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900952" y="2039111"/>
            <a:ext cx="356616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numCol="1"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580094" y="188259"/>
            <a:ext cx="2133600" cy="365125"/>
          </a:xfrm>
        </p:spPr>
        <p:txBody>
          <a:bodyPr numCol="1"/>
          <a:lstStyle/>
          <a:p>
            <a:fld id="{7A8EB34B-5C52-2644-A9BD-0B3984AAC7EE}" type="datetimeFigureOut">
              <a:rPr lang="en-US" smtClean="0"/>
              <a:t>6/10/15</a:t>
            </a:fld>
            <a:endParaRPr lang="en-US"/>
          </a:p>
        </p:txBody>
      </p:sp>
      <p:sp>
        <p:nvSpPr>
          <p:cNvPr id="6" name="Footer Placeholder 5"/>
          <p:cNvSpPr>
            <a:spLocks noGrp="1"/>
          </p:cNvSpPr>
          <p:nvPr>
            <p:ph type="ftr" sz="quarter" idx="11"/>
          </p:nvPr>
        </p:nvSpPr>
        <p:spPr/>
        <p:txBody>
          <a:bodyPr numCol="1"/>
          <a:lstStyle/>
          <a:p>
            <a:endParaRPr lang="en-US"/>
          </a:p>
        </p:txBody>
      </p:sp>
      <p:sp>
        <p:nvSpPr>
          <p:cNvPr id="7" name="Slide Number Placeholder 6"/>
          <p:cNvSpPr>
            <a:spLocks noGrp="1"/>
          </p:cNvSpPr>
          <p:nvPr>
            <p:ph type="sldNum" sz="quarter" idx="12"/>
          </p:nvPr>
        </p:nvSpPr>
        <p:spPr/>
        <p:txBody>
          <a:bodyPr numCol="1"/>
          <a:lstStyle/>
          <a:p>
            <a:fld id="{B9D2C864-9362-43C7-A136-D9C41D93A96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269091"/>
            <a:ext cx="8913813" cy="914400"/>
          </a:xfrm>
          <a:prstGeom prst="rect">
            <a:avLst/>
          </a:prstGeom>
          <a:solidFill>
            <a:schemeClr val="tx2"/>
          </a:solidFill>
        </p:spPr>
        <p:txBody>
          <a:bodyPr vert="horz" lIns="1188720" tIns="45720" rIns="274320" bIns="45720" numCol="1" rtlCol="0" anchor="ctr">
            <a:normAutofit/>
          </a:bodyPr>
          <a:lstStyle/>
          <a:p>
            <a:r>
              <a:rPr lang="en-US" smtClean="0"/>
              <a:t>Click to edit Master title style</a:t>
            </a:r>
            <a:endParaRPr/>
          </a:p>
        </p:txBody>
      </p:sp>
      <p:sp>
        <p:nvSpPr>
          <p:cNvPr id="3" name="Text Placeholder 2"/>
          <p:cNvSpPr>
            <a:spLocks noGrp="1"/>
          </p:cNvSpPr>
          <p:nvPr>
            <p:ph type="body" idx="1"/>
          </p:nvPr>
        </p:nvSpPr>
        <p:spPr>
          <a:xfrm>
            <a:off x="1114424" y="2595562"/>
            <a:ext cx="7610476" cy="3670767"/>
          </a:xfrm>
          <a:prstGeom prst="rect">
            <a:avLst/>
          </a:prstGeom>
        </p:spPr>
        <p:txBody>
          <a:bodyPr vert="horz" lIns="91440" tIns="45720" rIns="91440" bIns="45720" numCol="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580094" y="188259"/>
            <a:ext cx="2133600" cy="365125"/>
          </a:xfrm>
          <a:prstGeom prst="rect">
            <a:avLst/>
          </a:prstGeom>
        </p:spPr>
        <p:txBody>
          <a:bodyPr vert="horz" lIns="91440" tIns="45720" rIns="91440" bIns="45720" numCol="1" rtlCol="0" anchor="ctr"/>
          <a:lstStyle>
            <a:lvl1pPr algn="r">
              <a:defRPr sz="1000">
                <a:solidFill>
                  <a:schemeClr val="tx1">
                    <a:lumMod val="65000"/>
                    <a:lumOff val="35000"/>
                  </a:schemeClr>
                </a:solidFill>
              </a:defRPr>
            </a:lvl1pPr>
          </a:lstStyle>
          <a:p>
            <a:fld id="{7A8EB34B-5C52-2644-A9BD-0B3984AAC7EE}" type="datetimeFigureOut">
              <a:rPr lang="en-US" smtClean="0"/>
              <a:t>6/10/15</a:t>
            </a:fld>
            <a:endParaRPr lang="en-US"/>
          </a:p>
        </p:txBody>
      </p:sp>
      <p:sp>
        <p:nvSpPr>
          <p:cNvPr id="5" name="Footer Placeholder 4"/>
          <p:cNvSpPr>
            <a:spLocks noGrp="1"/>
          </p:cNvSpPr>
          <p:nvPr>
            <p:ph type="ftr" sz="quarter" idx="3"/>
          </p:nvPr>
        </p:nvSpPr>
        <p:spPr>
          <a:xfrm>
            <a:off x="1120588" y="188259"/>
            <a:ext cx="2895600" cy="365125"/>
          </a:xfrm>
          <a:prstGeom prst="rect">
            <a:avLst/>
          </a:prstGeom>
        </p:spPr>
        <p:txBody>
          <a:bodyPr vert="horz" lIns="91440" tIns="45720" rIns="91440" bIns="45720" numCol="1" rtlCol="0" anchor="ctr"/>
          <a:lstStyle>
            <a:lvl1pPr algn="l">
              <a:defRPr sz="10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789894" y="6569075"/>
            <a:ext cx="457200" cy="365125"/>
          </a:xfrm>
          <a:prstGeom prst="rect">
            <a:avLst/>
          </a:prstGeom>
        </p:spPr>
        <p:txBody>
          <a:bodyPr vert="horz" lIns="91440" tIns="45720" rIns="91440" bIns="45720" numCol="1" rtlCol="0" anchor="ctr"/>
          <a:lstStyle>
            <a:lvl1pPr algn="ctr">
              <a:defRPr sz="800">
                <a:solidFill>
                  <a:schemeClr val="tx1">
                    <a:lumMod val="65000"/>
                    <a:lumOff val="35000"/>
                  </a:schemeClr>
                </a:solidFill>
              </a:defRPr>
            </a:lvl1pPr>
          </a:lstStyle>
          <a:p>
            <a:fld id="{F61A56CA-8ACA-1043-ABCB-2C48C69FF632}" type="slidenum">
              <a:rPr lang="en-US" smtClean="0"/>
              <a:t>‹#›</a:t>
            </a:fld>
            <a:endParaRPr lang="en-US"/>
          </a:p>
        </p:txBody>
      </p:sp>
      <p:sp>
        <p:nvSpPr>
          <p:cNvPr id="7" name="Rectangle 6"/>
          <p:cNvSpPr/>
          <p:nvPr/>
        </p:nvSpPr>
        <p:spPr>
          <a:xfrm>
            <a:off x="914400" y="0"/>
            <a:ext cx="7999413" cy="182880"/>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a:p>
        </p:txBody>
      </p:sp>
      <p:sp>
        <p:nvSpPr>
          <p:cNvPr id="8" name="Rectangle 7"/>
          <p:cNvSpPr/>
          <p:nvPr/>
        </p:nvSpPr>
        <p:spPr>
          <a:xfrm>
            <a:off x="914400" y="6675120"/>
            <a:ext cx="7999413" cy="18288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numCol="1" rtlCol="0" anchor="ctr"/>
          <a:lstStyle/>
          <a:p>
            <a:pPr algn="ctr"/>
            <a:endParaRPr/>
          </a:p>
        </p:txBody>
      </p:sp>
    </p:spTree>
  </p:cSld>
  <p:clrMap bg1="lt1" tx1="dk1" bg2="lt2" tx2="dk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xStyles>
    <p:titleStyle>
      <a:lvl1pPr marL="0" indent="0" algn="l" defTabSz="914400" rtl="0" eaLnBrk="1" latinLnBrk="0" hangingPunct="1">
        <a:spcBef>
          <a:spcPct val="0"/>
        </a:spcBef>
        <a:buNone/>
        <a:defRPr sz="3600" kern="1200">
          <a:solidFill>
            <a:schemeClr val="bg1"/>
          </a:solidFill>
          <a:latin typeface="+mj-lt"/>
          <a:ea typeface="+mj-ea"/>
          <a:cs typeface="+mj-cs"/>
        </a:defRPr>
      </a:lvl1pPr>
    </p:titleStyle>
    <p:bodyStyle>
      <a:lvl1pPr marL="342900" indent="-342900" algn="l" defTabSz="914400" rtl="0" eaLnBrk="1" latinLnBrk="0" hangingPunct="1">
        <a:spcBef>
          <a:spcPts val="20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numCol="1">
            <a:normAutofit/>
          </a:bodyPr>
          <a:lstStyle/>
          <a:p>
            <a:endParaRPr lang="en-US" sz="3200" dirty="0"/>
          </a:p>
        </p:txBody>
      </p:sp>
      <p:sp>
        <p:nvSpPr>
          <p:cNvPr id="5" name="TextBox 4"/>
          <p:cNvSpPr txBox="1"/>
          <p:nvPr/>
        </p:nvSpPr>
        <p:spPr>
          <a:xfrm>
            <a:off x="1206125" y="4181259"/>
            <a:ext cx="5643408" cy="707886"/>
          </a:xfrm>
          <a:prstGeom prst="rect">
            <a:avLst/>
          </a:prstGeom>
          <a:noFill/>
        </p:spPr>
        <p:txBody>
          <a:bodyPr wrap="square" numCol="1" rtlCol="0">
            <a:spAutoFit/>
          </a:bodyPr>
          <a:lstStyle/>
          <a:p>
            <a:r>
              <a:rPr lang="en-US" sz="4000" b="1" dirty="0" smtClean="0">
                <a:solidFill>
                  <a:schemeClr val="tx1">
                    <a:lumMod val="65000"/>
                    <a:lumOff val="35000"/>
                  </a:schemeClr>
                </a:solidFill>
              </a:rPr>
              <a:t>Getting Started</a:t>
            </a:r>
          </a:p>
        </p:txBody>
      </p:sp>
      <p:pic>
        <p:nvPicPr>
          <p:cNvPr id="10" name="Picture 9"/>
          <p:cNvPicPr>
            <a:picLocks noChangeAspect="1"/>
          </p:cNvPicPr>
          <p:nvPr/>
        </p:nvPicPr>
        <p:blipFill>
          <a:blip r:embed="rId3"/>
          <a:stretch>
            <a:fillRect/>
          </a:stretch>
        </p:blipFill>
        <p:spPr>
          <a:xfrm>
            <a:off x="3219185" y="5881955"/>
            <a:ext cx="883478" cy="914400"/>
          </a:xfrm>
          <a:prstGeom prst="rect">
            <a:avLst/>
          </a:prstGeom>
        </p:spPr>
      </p:pic>
      <p:pic>
        <p:nvPicPr>
          <p:cNvPr id="13" name="Picture 12"/>
          <p:cNvPicPr>
            <a:picLocks noChangeAspect="1"/>
          </p:cNvPicPr>
          <p:nvPr/>
        </p:nvPicPr>
        <p:blipFill>
          <a:blip r:embed="rId4"/>
          <a:stretch>
            <a:fillRect/>
          </a:stretch>
        </p:blipFill>
        <p:spPr>
          <a:xfrm>
            <a:off x="5759101" y="5881955"/>
            <a:ext cx="908925" cy="914400"/>
          </a:xfrm>
          <a:prstGeom prst="rect">
            <a:avLst/>
          </a:prstGeom>
        </p:spPr>
      </p:pic>
      <p:pic>
        <p:nvPicPr>
          <p:cNvPr id="15" name="Picture 14"/>
          <p:cNvPicPr>
            <a:picLocks noChangeAspect="1"/>
          </p:cNvPicPr>
          <p:nvPr/>
        </p:nvPicPr>
        <p:blipFill>
          <a:blip r:embed="rId5"/>
          <a:stretch>
            <a:fillRect/>
          </a:stretch>
        </p:blipFill>
        <p:spPr>
          <a:xfrm>
            <a:off x="4263819" y="6103029"/>
            <a:ext cx="1309688" cy="457200"/>
          </a:xfrm>
          <a:prstGeom prst="rect">
            <a:avLst/>
          </a:prstGeom>
        </p:spPr>
      </p:pic>
      <p:sp>
        <p:nvSpPr>
          <p:cNvPr id="2" name="Title 1"/>
          <p:cNvSpPr>
            <a:spLocks noGrp="1"/>
          </p:cNvSpPr>
          <p:nvPr>
            <p:ph type="ctrTitle"/>
          </p:nvPr>
        </p:nvSpPr>
        <p:spPr>
          <a:xfrm>
            <a:off x="0" y="1874006"/>
            <a:ext cx="8915400" cy="2076766"/>
          </a:xfrm>
        </p:spPr>
        <p:txBody>
          <a:bodyPr numCol="1">
            <a:normAutofit/>
          </a:bodyPr>
          <a:lstStyle/>
          <a:p>
            <a:r>
              <a:rPr lang="en-US" dirty="0" smtClean="0"/>
              <a:t>Tethys Platform Workshop</a:t>
            </a:r>
            <a:endParaRPr lang="en-US" dirty="0"/>
          </a:p>
        </p:txBody>
      </p:sp>
    </p:spTree>
    <p:extLst>
      <p:ext uri="{BB962C8B-B14F-4D97-AF65-F5344CB8AC3E}">
        <p14:creationId xmlns:p14="http://schemas.microsoft.com/office/powerpoint/2010/main" val="404342729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numCol="1"/>
          <a:lstStyle/>
          <a:p>
            <a:r>
              <a:rPr lang="en-US" dirty="0" smtClean="0"/>
              <a:t>Tethys Platform</a:t>
            </a:r>
            <a:endParaRPr lang="en-US" dirty="0"/>
          </a:p>
        </p:txBody>
      </p:sp>
      <p:pic>
        <p:nvPicPr>
          <p:cNvPr id="6" name="Content Placeholder 5"/>
          <p:cNvPicPr>
            <a:picLocks noGrp="1"/>
          </p:cNvPicPr>
          <p:nvPr>
            <p:ph idx="1"/>
          </p:nvPr>
        </p:nvPicPr>
        <p:blipFill>
          <a:blip r:embed="rId3"/>
          <a:stretch>
            <a:fillRect/>
          </a:stretch>
        </p:blipFill>
        <p:spPr>
          <a:xfrm>
            <a:off x="1140177" y="1590852"/>
            <a:ext cx="6633457" cy="4651677"/>
          </a:xfrm>
          <a:prstGeom prst="rect">
            <a:avLst/>
          </a:prstGeom>
        </p:spPr>
      </p:pic>
    </p:spTree>
    <p:extLst>
      <p:ext uri="{BB962C8B-B14F-4D97-AF65-F5344CB8AC3E}">
        <p14:creationId xmlns:p14="http://schemas.microsoft.com/office/powerpoint/2010/main" val="217927349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Interface</a:t>
            </a:r>
            <a:endParaRPr lang="en-US" dirty="0"/>
          </a:p>
        </p:txBody>
      </p:sp>
      <p:pic>
        <p:nvPicPr>
          <p:cNvPr id="4" name="Content Placeholder 3"/>
          <p:cNvPicPr>
            <a:picLocks noGrp="1" noChangeAspect="1"/>
          </p:cNvPicPr>
          <p:nvPr>
            <p:ph idx="1"/>
          </p:nvPr>
        </p:nvPicPr>
        <p:blipFill>
          <a:blip r:embed="rId3"/>
          <a:stretch>
            <a:fillRect/>
          </a:stretch>
        </p:blipFill>
        <p:spPr>
          <a:xfrm>
            <a:off x="973498" y="1430867"/>
            <a:ext cx="7484287" cy="4758796"/>
          </a:xfrm>
          <a:prstGeom prst="rect">
            <a:avLst/>
          </a:prstGeom>
        </p:spPr>
      </p:pic>
    </p:spTree>
    <p:extLst>
      <p:ext uri="{BB962C8B-B14F-4D97-AF65-F5344CB8AC3E}">
        <p14:creationId xmlns:p14="http://schemas.microsoft.com/office/powerpoint/2010/main" val="112004882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View Controller (MVC)</a:t>
            </a:r>
            <a:endParaRPr lang="en-US" dirty="0"/>
          </a:p>
        </p:txBody>
      </p:sp>
      <p:sp>
        <p:nvSpPr>
          <p:cNvPr id="5" name="Can 4"/>
          <p:cNvSpPr/>
          <p:nvPr/>
        </p:nvSpPr>
        <p:spPr>
          <a:xfrm>
            <a:off x="378620" y="2841892"/>
            <a:ext cx="1626325" cy="1700212"/>
          </a:xfrm>
          <a:prstGeom prst="can">
            <a:avLst/>
          </a:prstGeom>
          <a:solidFill>
            <a:srgbClr val="84A543"/>
          </a:solidFill>
          <a:ln>
            <a:solidFill>
              <a:srgbClr val="84A543"/>
            </a:solidFill>
          </a:ln>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3200" dirty="0" smtClean="0"/>
              <a:t>Model</a:t>
            </a:r>
            <a:endParaRPr lang="en-US" sz="3200" dirty="0"/>
          </a:p>
        </p:txBody>
      </p:sp>
      <p:sp>
        <p:nvSpPr>
          <p:cNvPr id="6" name="TextBox 5"/>
          <p:cNvSpPr txBox="1"/>
          <p:nvPr/>
        </p:nvSpPr>
        <p:spPr>
          <a:xfrm>
            <a:off x="352450" y="5118105"/>
            <a:ext cx="1678665" cy="461665"/>
          </a:xfrm>
          <a:prstGeom prst="rect">
            <a:avLst/>
          </a:prstGeom>
          <a:noFill/>
        </p:spPr>
        <p:txBody>
          <a:bodyPr wrap="none" rtlCol="0">
            <a:spAutoFit/>
          </a:bodyPr>
          <a:lstStyle/>
          <a:p>
            <a:pPr algn="ctr"/>
            <a:r>
              <a:rPr lang="en-US" sz="2400" dirty="0" smtClean="0"/>
              <a:t>Database</a:t>
            </a:r>
          </a:p>
        </p:txBody>
      </p:sp>
      <p:sp>
        <p:nvSpPr>
          <p:cNvPr id="7" name="Oval 6"/>
          <p:cNvSpPr/>
          <p:nvPr/>
        </p:nvSpPr>
        <p:spPr>
          <a:xfrm>
            <a:off x="2813414" y="2841892"/>
            <a:ext cx="3057524" cy="1700212"/>
          </a:xfrm>
          <a:prstGeom prst="ellipse">
            <a:avLst/>
          </a:prstGeom>
          <a:solidFill>
            <a:srgbClr val="E28019"/>
          </a:solidFill>
          <a:ln>
            <a:solidFill>
              <a:srgbClr val="E28019"/>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3200" smtClean="0"/>
              <a:t>Controller</a:t>
            </a:r>
            <a:endParaRPr lang="en-US" sz="3200"/>
          </a:p>
        </p:txBody>
      </p:sp>
      <p:sp>
        <p:nvSpPr>
          <p:cNvPr id="8" name="Rounded Rectangle 7"/>
          <p:cNvSpPr/>
          <p:nvPr/>
        </p:nvSpPr>
        <p:spPr>
          <a:xfrm>
            <a:off x="6679407" y="2841892"/>
            <a:ext cx="2070100" cy="1700212"/>
          </a:xfrm>
          <a:prstGeom prst="roundRect">
            <a:avLst/>
          </a:prstGeom>
          <a:solidFill>
            <a:srgbClr val="0A61A8"/>
          </a:solidFill>
          <a:ln>
            <a:solidFill>
              <a:srgbClr val="0A61A8"/>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3200" dirty="0" smtClean="0"/>
              <a:t>View</a:t>
            </a:r>
          </a:p>
        </p:txBody>
      </p:sp>
      <p:cxnSp>
        <p:nvCxnSpPr>
          <p:cNvPr id="15" name="Straight Arrow Connector 14"/>
          <p:cNvCxnSpPr/>
          <p:nvPr/>
        </p:nvCxnSpPr>
        <p:spPr>
          <a:xfrm>
            <a:off x="2076385" y="3691998"/>
            <a:ext cx="609668" cy="0"/>
          </a:xfrm>
          <a:prstGeom prst="straightConnector1">
            <a:avLst/>
          </a:prstGeom>
          <a:ln w="57150">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a:off x="5972175" y="3691998"/>
            <a:ext cx="528638" cy="0"/>
          </a:xfrm>
          <a:prstGeom prst="straightConnector1">
            <a:avLst/>
          </a:prstGeom>
          <a:ln w="57150">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3735278" y="5118105"/>
            <a:ext cx="1213795" cy="461665"/>
          </a:xfrm>
          <a:prstGeom prst="rect">
            <a:avLst/>
          </a:prstGeom>
          <a:noFill/>
        </p:spPr>
        <p:txBody>
          <a:bodyPr wrap="none" rtlCol="0">
            <a:spAutoFit/>
          </a:bodyPr>
          <a:lstStyle/>
          <a:p>
            <a:pPr algn="ctr"/>
            <a:r>
              <a:rPr lang="en-US" sz="2400" dirty="0" smtClean="0"/>
              <a:t>Python</a:t>
            </a:r>
          </a:p>
        </p:txBody>
      </p:sp>
      <p:sp>
        <p:nvSpPr>
          <p:cNvPr id="21" name="TextBox 20"/>
          <p:cNvSpPr txBox="1"/>
          <p:nvPr/>
        </p:nvSpPr>
        <p:spPr>
          <a:xfrm>
            <a:off x="7239007" y="5118104"/>
            <a:ext cx="950901" cy="461665"/>
          </a:xfrm>
          <a:prstGeom prst="rect">
            <a:avLst/>
          </a:prstGeom>
          <a:noFill/>
        </p:spPr>
        <p:txBody>
          <a:bodyPr wrap="none" rtlCol="0">
            <a:spAutoFit/>
          </a:bodyPr>
          <a:lstStyle/>
          <a:p>
            <a:pPr algn="ctr"/>
            <a:r>
              <a:rPr lang="en-US" sz="2400" dirty="0" smtClean="0"/>
              <a:t>HTML</a:t>
            </a:r>
          </a:p>
        </p:txBody>
      </p:sp>
    </p:spTree>
    <p:extLst>
      <p:ext uri="{BB962C8B-B14F-4D97-AF65-F5344CB8AC3E}">
        <p14:creationId xmlns:p14="http://schemas.microsoft.com/office/powerpoint/2010/main" val="16262761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8" grpId="0" animBg="1"/>
      <p:bldP spid="20" grpId="0"/>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MVC Website</a:t>
            </a:r>
            <a:endParaRPr lang="en-US" dirty="0"/>
          </a:p>
        </p:txBody>
      </p:sp>
      <p:sp>
        <p:nvSpPr>
          <p:cNvPr id="4" name="Can 3"/>
          <p:cNvSpPr/>
          <p:nvPr/>
        </p:nvSpPr>
        <p:spPr>
          <a:xfrm>
            <a:off x="3557555" y="5490010"/>
            <a:ext cx="1626325" cy="1155966"/>
          </a:xfrm>
          <a:prstGeom prst="can">
            <a:avLst/>
          </a:prstGeom>
          <a:solidFill>
            <a:srgbClr val="84A543"/>
          </a:solidFill>
          <a:ln>
            <a:solidFill>
              <a:srgbClr val="84A543"/>
            </a:solidFill>
          </a:ln>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2000" dirty="0" smtClean="0"/>
              <a:t>Model</a:t>
            </a:r>
            <a:endParaRPr lang="en-US" sz="2400" dirty="0"/>
          </a:p>
        </p:txBody>
      </p:sp>
      <p:sp>
        <p:nvSpPr>
          <p:cNvPr id="5" name="Oval 4"/>
          <p:cNvSpPr/>
          <p:nvPr/>
        </p:nvSpPr>
        <p:spPr>
          <a:xfrm>
            <a:off x="364681" y="3914890"/>
            <a:ext cx="2057498" cy="1144123"/>
          </a:xfrm>
          <a:prstGeom prst="ellipse">
            <a:avLst/>
          </a:prstGeom>
          <a:solidFill>
            <a:srgbClr val="E28019"/>
          </a:solidFill>
          <a:ln>
            <a:solidFill>
              <a:srgbClr val="E28019"/>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2000" dirty="0" smtClean="0"/>
              <a:t>Controller</a:t>
            </a:r>
            <a:endParaRPr lang="en-US" sz="2000" dirty="0"/>
          </a:p>
        </p:txBody>
      </p:sp>
      <p:sp>
        <p:nvSpPr>
          <p:cNvPr id="6" name="Rounded Rectangle 5"/>
          <p:cNvSpPr/>
          <p:nvPr/>
        </p:nvSpPr>
        <p:spPr>
          <a:xfrm>
            <a:off x="696915" y="2339770"/>
            <a:ext cx="1393031" cy="1144123"/>
          </a:xfrm>
          <a:prstGeom prst="roundRect">
            <a:avLst/>
          </a:prstGeom>
          <a:solidFill>
            <a:srgbClr val="0A61A8"/>
          </a:solidFill>
          <a:ln>
            <a:solidFill>
              <a:srgbClr val="0A61A8"/>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2000" dirty="0" smtClean="0"/>
              <a:t>View</a:t>
            </a:r>
          </a:p>
        </p:txBody>
      </p:sp>
      <p:sp>
        <p:nvSpPr>
          <p:cNvPr id="7" name="TextBox 6"/>
          <p:cNvSpPr txBox="1"/>
          <p:nvPr/>
        </p:nvSpPr>
        <p:spPr>
          <a:xfrm>
            <a:off x="631844" y="1539441"/>
            <a:ext cx="1523174" cy="369332"/>
          </a:xfrm>
          <a:prstGeom prst="rect">
            <a:avLst/>
          </a:prstGeom>
          <a:noFill/>
        </p:spPr>
        <p:txBody>
          <a:bodyPr wrap="none" rtlCol="0">
            <a:spAutoFit/>
          </a:bodyPr>
          <a:lstStyle/>
          <a:p>
            <a:pPr algn="ctr"/>
            <a:r>
              <a:rPr lang="en-US" dirty="0" smtClean="0"/>
              <a:t>Home Page</a:t>
            </a:r>
          </a:p>
        </p:txBody>
      </p:sp>
      <p:sp>
        <p:nvSpPr>
          <p:cNvPr id="8" name="Oval 7"/>
          <p:cNvSpPr/>
          <p:nvPr/>
        </p:nvSpPr>
        <p:spPr>
          <a:xfrm>
            <a:off x="3341969" y="3914890"/>
            <a:ext cx="2057498" cy="1144123"/>
          </a:xfrm>
          <a:prstGeom prst="ellipse">
            <a:avLst/>
          </a:prstGeom>
          <a:solidFill>
            <a:srgbClr val="E28019"/>
          </a:solidFill>
          <a:ln>
            <a:solidFill>
              <a:srgbClr val="E28019"/>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2000" smtClean="0"/>
              <a:t>Controller</a:t>
            </a:r>
            <a:endParaRPr lang="en-US" sz="2000"/>
          </a:p>
        </p:txBody>
      </p:sp>
      <p:sp>
        <p:nvSpPr>
          <p:cNvPr id="9" name="Rounded Rectangle 8"/>
          <p:cNvSpPr/>
          <p:nvPr/>
        </p:nvSpPr>
        <p:spPr>
          <a:xfrm>
            <a:off x="3674203" y="2339770"/>
            <a:ext cx="1393031" cy="1144123"/>
          </a:xfrm>
          <a:prstGeom prst="roundRect">
            <a:avLst/>
          </a:prstGeom>
          <a:solidFill>
            <a:srgbClr val="0A61A8"/>
          </a:solidFill>
          <a:ln>
            <a:solidFill>
              <a:srgbClr val="0A61A8"/>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2000" dirty="0" smtClean="0"/>
              <a:t>View</a:t>
            </a:r>
          </a:p>
        </p:txBody>
      </p:sp>
      <p:sp>
        <p:nvSpPr>
          <p:cNvPr id="10" name="TextBox 9"/>
          <p:cNvSpPr txBox="1"/>
          <p:nvPr/>
        </p:nvSpPr>
        <p:spPr>
          <a:xfrm>
            <a:off x="3609134" y="1539441"/>
            <a:ext cx="1374094" cy="369332"/>
          </a:xfrm>
          <a:prstGeom prst="rect">
            <a:avLst/>
          </a:prstGeom>
          <a:noFill/>
        </p:spPr>
        <p:txBody>
          <a:bodyPr wrap="none" rtlCol="0">
            <a:spAutoFit/>
          </a:bodyPr>
          <a:lstStyle/>
          <a:p>
            <a:pPr algn="ctr"/>
            <a:r>
              <a:rPr lang="en-US" dirty="0" smtClean="0"/>
              <a:t>Map Page</a:t>
            </a:r>
          </a:p>
        </p:txBody>
      </p:sp>
      <p:sp>
        <p:nvSpPr>
          <p:cNvPr id="14" name="Oval 13"/>
          <p:cNvSpPr/>
          <p:nvPr/>
        </p:nvSpPr>
        <p:spPr>
          <a:xfrm>
            <a:off x="6321406" y="3914890"/>
            <a:ext cx="2057498" cy="1144123"/>
          </a:xfrm>
          <a:prstGeom prst="ellipse">
            <a:avLst/>
          </a:prstGeom>
          <a:solidFill>
            <a:srgbClr val="E28019"/>
          </a:solidFill>
          <a:ln>
            <a:solidFill>
              <a:srgbClr val="E28019"/>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2000" smtClean="0"/>
              <a:t>Controller</a:t>
            </a:r>
            <a:endParaRPr lang="en-US" sz="2000"/>
          </a:p>
        </p:txBody>
      </p:sp>
      <p:sp>
        <p:nvSpPr>
          <p:cNvPr id="15" name="Rounded Rectangle 14"/>
          <p:cNvSpPr/>
          <p:nvPr/>
        </p:nvSpPr>
        <p:spPr>
          <a:xfrm>
            <a:off x="6653640" y="2339770"/>
            <a:ext cx="1393031" cy="1144123"/>
          </a:xfrm>
          <a:prstGeom prst="roundRect">
            <a:avLst/>
          </a:prstGeom>
          <a:solidFill>
            <a:srgbClr val="0A61A8"/>
          </a:solidFill>
          <a:ln>
            <a:solidFill>
              <a:srgbClr val="0A61A8"/>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2000" dirty="0" smtClean="0"/>
              <a:t>View</a:t>
            </a:r>
          </a:p>
        </p:txBody>
      </p:sp>
      <p:sp>
        <p:nvSpPr>
          <p:cNvPr id="16" name="TextBox 15"/>
          <p:cNvSpPr txBox="1"/>
          <p:nvPr/>
        </p:nvSpPr>
        <p:spPr>
          <a:xfrm>
            <a:off x="6691440" y="1539441"/>
            <a:ext cx="1260281" cy="369332"/>
          </a:xfrm>
          <a:prstGeom prst="rect">
            <a:avLst/>
          </a:prstGeom>
          <a:noFill/>
        </p:spPr>
        <p:txBody>
          <a:bodyPr wrap="none" rtlCol="0">
            <a:spAutoFit/>
          </a:bodyPr>
          <a:lstStyle/>
          <a:p>
            <a:pPr algn="ctr"/>
            <a:r>
              <a:rPr lang="en-US" dirty="0" smtClean="0"/>
              <a:t>Plot Page</a:t>
            </a:r>
          </a:p>
        </p:txBody>
      </p:sp>
      <p:cxnSp>
        <p:nvCxnSpPr>
          <p:cNvPr id="18" name="Straight Connector 17"/>
          <p:cNvCxnSpPr/>
          <p:nvPr/>
        </p:nvCxnSpPr>
        <p:spPr>
          <a:xfrm>
            <a:off x="2876184" y="1724108"/>
            <a:ext cx="0" cy="351579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5867400" y="1724108"/>
            <a:ext cx="0" cy="351579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2089946" y="5059013"/>
            <a:ext cx="1252023" cy="956025"/>
          </a:xfrm>
          <a:prstGeom prst="straightConnector1">
            <a:avLst/>
          </a:prstGeom>
          <a:ln w="57150">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H="1">
            <a:off x="5573621" y="5059013"/>
            <a:ext cx="1080019" cy="956024"/>
          </a:xfrm>
          <a:prstGeom prst="straightConnector1">
            <a:avLst/>
          </a:prstGeom>
          <a:ln w="57150">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flipV="1">
            <a:off x="4370717" y="5087589"/>
            <a:ext cx="0" cy="313087"/>
          </a:xfrm>
          <a:prstGeom prst="straightConnector1">
            <a:avLst/>
          </a:prstGeom>
          <a:ln w="38100">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p:nvPr/>
        </p:nvCxnSpPr>
        <p:spPr>
          <a:xfrm flipV="1">
            <a:off x="1393430" y="3510582"/>
            <a:ext cx="0" cy="313087"/>
          </a:xfrm>
          <a:prstGeom prst="straightConnector1">
            <a:avLst/>
          </a:prstGeom>
          <a:ln w="38100">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p:nvPr/>
        </p:nvCxnSpPr>
        <p:spPr>
          <a:xfrm flipV="1">
            <a:off x="4347310" y="3520726"/>
            <a:ext cx="0" cy="313087"/>
          </a:xfrm>
          <a:prstGeom prst="straightConnector1">
            <a:avLst/>
          </a:prstGeom>
          <a:ln w="38100">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flipV="1">
            <a:off x="7321579" y="3530870"/>
            <a:ext cx="0" cy="313087"/>
          </a:xfrm>
          <a:prstGeom prst="straightConnector1">
            <a:avLst/>
          </a:prstGeom>
          <a:ln w="38100">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0138564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Request Cycle</a:t>
            </a:r>
            <a:endParaRPr lang="en-US" dirty="0"/>
          </a:p>
        </p:txBody>
      </p:sp>
      <p:sp>
        <p:nvSpPr>
          <p:cNvPr id="5" name="Can 4"/>
          <p:cNvSpPr/>
          <p:nvPr/>
        </p:nvSpPr>
        <p:spPr>
          <a:xfrm>
            <a:off x="378620" y="4405292"/>
            <a:ext cx="1626325" cy="1700212"/>
          </a:xfrm>
          <a:prstGeom prst="can">
            <a:avLst/>
          </a:prstGeom>
          <a:solidFill>
            <a:srgbClr val="84A543"/>
          </a:solidFill>
          <a:ln>
            <a:solidFill>
              <a:srgbClr val="84A543"/>
            </a:solidFill>
          </a:ln>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3200" dirty="0" smtClean="0"/>
              <a:t>Model</a:t>
            </a:r>
            <a:endParaRPr lang="en-US" sz="3200" dirty="0"/>
          </a:p>
        </p:txBody>
      </p:sp>
      <p:sp>
        <p:nvSpPr>
          <p:cNvPr id="7" name="Oval 6"/>
          <p:cNvSpPr/>
          <p:nvPr/>
        </p:nvSpPr>
        <p:spPr>
          <a:xfrm>
            <a:off x="2813414" y="4405292"/>
            <a:ext cx="3057524" cy="1700212"/>
          </a:xfrm>
          <a:prstGeom prst="ellipse">
            <a:avLst/>
          </a:prstGeom>
          <a:solidFill>
            <a:srgbClr val="E28019"/>
          </a:solidFill>
          <a:ln>
            <a:solidFill>
              <a:srgbClr val="E28019"/>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3200" dirty="0" smtClean="0"/>
              <a:t>Controller</a:t>
            </a:r>
            <a:endParaRPr lang="en-US" sz="3200" dirty="0"/>
          </a:p>
        </p:txBody>
      </p:sp>
      <p:sp>
        <p:nvSpPr>
          <p:cNvPr id="8" name="Rounded Rectangle 7"/>
          <p:cNvSpPr/>
          <p:nvPr/>
        </p:nvSpPr>
        <p:spPr>
          <a:xfrm>
            <a:off x="6679407" y="4405292"/>
            <a:ext cx="2070100" cy="1700212"/>
          </a:xfrm>
          <a:prstGeom prst="roundRect">
            <a:avLst/>
          </a:prstGeom>
          <a:solidFill>
            <a:srgbClr val="0A61A8"/>
          </a:solidFill>
          <a:ln>
            <a:solidFill>
              <a:srgbClr val="0A61A8"/>
            </a:solidFill>
          </a:ln>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3200" dirty="0" smtClean="0"/>
              <a:t>View</a:t>
            </a:r>
          </a:p>
        </p:txBody>
      </p:sp>
      <p:sp>
        <p:nvSpPr>
          <p:cNvPr id="3" name="TextBox 2"/>
          <p:cNvSpPr txBox="1"/>
          <p:nvPr/>
        </p:nvSpPr>
        <p:spPr>
          <a:xfrm>
            <a:off x="3299137" y="2143371"/>
            <a:ext cx="2091137" cy="461665"/>
          </a:xfrm>
          <a:prstGeom prst="rect">
            <a:avLst/>
          </a:prstGeom>
          <a:noFill/>
        </p:spPr>
        <p:txBody>
          <a:bodyPr wrap="none" rtlCol="0">
            <a:spAutoFit/>
          </a:bodyPr>
          <a:lstStyle/>
          <a:p>
            <a:r>
              <a:rPr lang="en-US" sz="2400" dirty="0" smtClean="0"/>
              <a:t>User Request</a:t>
            </a:r>
            <a:endParaRPr lang="en-US" sz="2400" dirty="0" smtClean="0"/>
          </a:p>
        </p:txBody>
      </p:sp>
      <p:cxnSp>
        <p:nvCxnSpPr>
          <p:cNvPr id="9" name="Straight Arrow Connector 8"/>
          <p:cNvCxnSpPr/>
          <p:nvPr/>
        </p:nvCxnSpPr>
        <p:spPr>
          <a:xfrm>
            <a:off x="4127841" y="2954282"/>
            <a:ext cx="0" cy="1028038"/>
          </a:xfrm>
          <a:prstGeom prst="straightConnector1">
            <a:avLst/>
          </a:prstGeom>
          <a:ln w="38100" cmpd="sng">
            <a:solidFill>
              <a:schemeClr val="tx1"/>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V="1">
            <a:off x="4598326" y="2954283"/>
            <a:ext cx="0" cy="1028037"/>
          </a:xfrm>
          <a:prstGeom prst="straightConnector1">
            <a:avLst/>
          </a:prstGeom>
          <a:ln w="38100" cmpd="sng">
            <a:solidFill>
              <a:schemeClr val="tx1"/>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a:off x="2147082" y="5041474"/>
            <a:ext cx="453609" cy="0"/>
          </a:xfrm>
          <a:prstGeom prst="straightConnector1">
            <a:avLst/>
          </a:prstGeom>
          <a:ln w="38100" cmpd="sng">
            <a:solidFill>
              <a:schemeClr val="tx1"/>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2147082" y="5538617"/>
            <a:ext cx="453609" cy="0"/>
          </a:xfrm>
          <a:prstGeom prst="straightConnector1">
            <a:avLst/>
          </a:prstGeom>
          <a:ln w="38100" cmpd="sng">
            <a:solidFill>
              <a:schemeClr val="tx1"/>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flipH="1">
            <a:off x="6049316" y="5053926"/>
            <a:ext cx="453609" cy="0"/>
          </a:xfrm>
          <a:prstGeom prst="straightConnector1">
            <a:avLst/>
          </a:prstGeom>
          <a:ln w="38100" cmpd="sng">
            <a:solidFill>
              <a:schemeClr val="tx1"/>
            </a:solidFill>
            <a:headEnd type="none"/>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a:off x="6049316" y="5538617"/>
            <a:ext cx="453609" cy="0"/>
          </a:xfrm>
          <a:prstGeom prst="straightConnector1">
            <a:avLst/>
          </a:prstGeom>
          <a:ln w="38100" cmpd="sng">
            <a:solidFill>
              <a:schemeClr val="tx1"/>
            </a:solidFill>
            <a:headEnd type="none"/>
            <a:tailEnd type="triangle"/>
          </a:ln>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1227809" y="3257242"/>
            <a:ext cx="2393692" cy="369332"/>
          </a:xfrm>
          <a:prstGeom prst="rect">
            <a:avLst/>
          </a:prstGeom>
          <a:noFill/>
        </p:spPr>
        <p:txBody>
          <a:bodyPr wrap="none" rtlCol="0">
            <a:spAutoFit/>
          </a:bodyPr>
          <a:lstStyle/>
          <a:p>
            <a:r>
              <a:rPr lang="en-US" dirty="0" err="1" smtClean="0"/>
              <a:t>www.example.com</a:t>
            </a:r>
            <a:endParaRPr lang="en-US" dirty="0"/>
          </a:p>
        </p:txBody>
      </p:sp>
      <p:sp>
        <p:nvSpPr>
          <p:cNvPr id="26" name="TextBox 25"/>
          <p:cNvSpPr txBox="1"/>
          <p:nvPr/>
        </p:nvSpPr>
        <p:spPr>
          <a:xfrm>
            <a:off x="5390274" y="3257242"/>
            <a:ext cx="1388759" cy="369332"/>
          </a:xfrm>
          <a:prstGeom prst="rect">
            <a:avLst/>
          </a:prstGeom>
          <a:noFill/>
        </p:spPr>
        <p:txBody>
          <a:bodyPr wrap="none" rtlCol="0">
            <a:spAutoFit/>
          </a:bodyPr>
          <a:lstStyle/>
          <a:p>
            <a:r>
              <a:rPr lang="en-US" dirty="0" err="1"/>
              <a:t>h</a:t>
            </a:r>
            <a:r>
              <a:rPr lang="en-US" dirty="0" err="1" smtClean="0"/>
              <a:t>ome.html</a:t>
            </a:r>
            <a:endParaRPr lang="en-US" dirty="0"/>
          </a:p>
        </p:txBody>
      </p:sp>
      <p:sp>
        <p:nvSpPr>
          <p:cNvPr id="27" name="Rectangle 26"/>
          <p:cNvSpPr/>
          <p:nvPr/>
        </p:nvSpPr>
        <p:spPr>
          <a:xfrm>
            <a:off x="2813414" y="1599351"/>
            <a:ext cx="3235902" cy="1005685"/>
          </a:xfrm>
          <a:prstGeom prst="rect">
            <a:avLst/>
          </a:prstGeom>
          <a:solidFill>
            <a:srgbClr val="0E3B26"/>
          </a:solidFill>
          <a:scene3d>
            <a:camera prst="obliqueTopRight"/>
            <a:lightRig rig="threePt" dir="tl"/>
          </a:scene3d>
          <a:sp3d/>
        </p:spPr>
        <p:style>
          <a:lnRef idx="1">
            <a:schemeClr val="accent1"/>
          </a:lnRef>
          <a:fillRef idx="3">
            <a:schemeClr val="accent1"/>
          </a:fillRef>
          <a:effectRef idx="2">
            <a:schemeClr val="accent1"/>
          </a:effectRef>
          <a:fontRef idx="minor">
            <a:schemeClr val="lt1"/>
          </a:fontRef>
        </p:style>
        <p:txBody>
          <a:bodyPr numCol="1" rtlCol="0" anchor="ctr"/>
          <a:lstStyle/>
          <a:p>
            <a:pPr algn="ctr"/>
            <a:r>
              <a:rPr lang="en-US" sz="3200" dirty="0" smtClean="0"/>
              <a:t>User Request</a:t>
            </a:r>
            <a:endParaRPr lang="en-US" sz="3200" dirty="0"/>
          </a:p>
        </p:txBody>
      </p:sp>
      <p:sp>
        <p:nvSpPr>
          <p:cNvPr id="28" name="TextBox 27"/>
          <p:cNvSpPr txBox="1"/>
          <p:nvPr/>
        </p:nvSpPr>
        <p:spPr>
          <a:xfrm>
            <a:off x="927118" y="3276935"/>
            <a:ext cx="312593" cy="369332"/>
          </a:xfrm>
          <a:prstGeom prst="rect">
            <a:avLst/>
          </a:prstGeom>
          <a:noFill/>
        </p:spPr>
        <p:txBody>
          <a:bodyPr wrap="none" rtlCol="0">
            <a:spAutoFit/>
          </a:bodyPr>
          <a:lstStyle/>
          <a:p>
            <a:r>
              <a:rPr lang="en-US" dirty="0" smtClean="0"/>
              <a:t>1</a:t>
            </a:r>
            <a:endParaRPr lang="en-US" dirty="0"/>
          </a:p>
        </p:txBody>
      </p:sp>
      <p:sp>
        <p:nvSpPr>
          <p:cNvPr id="29" name="TextBox 28"/>
          <p:cNvSpPr txBox="1"/>
          <p:nvPr/>
        </p:nvSpPr>
        <p:spPr>
          <a:xfrm>
            <a:off x="2195235" y="5091282"/>
            <a:ext cx="312593" cy="369332"/>
          </a:xfrm>
          <a:prstGeom prst="rect">
            <a:avLst/>
          </a:prstGeom>
          <a:noFill/>
        </p:spPr>
        <p:txBody>
          <a:bodyPr wrap="none" rtlCol="0">
            <a:spAutoFit/>
          </a:bodyPr>
          <a:lstStyle/>
          <a:p>
            <a:r>
              <a:rPr lang="en-US" dirty="0" smtClean="0"/>
              <a:t>3</a:t>
            </a:r>
            <a:endParaRPr lang="en-US" dirty="0"/>
          </a:p>
        </p:txBody>
      </p:sp>
      <p:sp>
        <p:nvSpPr>
          <p:cNvPr id="31" name="TextBox 30"/>
          <p:cNvSpPr txBox="1"/>
          <p:nvPr/>
        </p:nvSpPr>
        <p:spPr>
          <a:xfrm>
            <a:off x="3621501" y="3276935"/>
            <a:ext cx="312593" cy="369332"/>
          </a:xfrm>
          <a:prstGeom prst="rect">
            <a:avLst/>
          </a:prstGeom>
          <a:noFill/>
        </p:spPr>
        <p:txBody>
          <a:bodyPr wrap="none" rtlCol="0">
            <a:spAutoFit/>
          </a:bodyPr>
          <a:lstStyle/>
          <a:p>
            <a:r>
              <a:rPr lang="en-US" dirty="0" smtClean="0"/>
              <a:t>2</a:t>
            </a:r>
          </a:p>
        </p:txBody>
      </p:sp>
      <p:sp>
        <p:nvSpPr>
          <p:cNvPr id="32" name="TextBox 31"/>
          <p:cNvSpPr txBox="1"/>
          <p:nvPr/>
        </p:nvSpPr>
        <p:spPr>
          <a:xfrm>
            <a:off x="4233863" y="6176249"/>
            <a:ext cx="312593" cy="369332"/>
          </a:xfrm>
          <a:prstGeom prst="rect">
            <a:avLst/>
          </a:prstGeom>
          <a:noFill/>
        </p:spPr>
        <p:txBody>
          <a:bodyPr wrap="none" rtlCol="0">
            <a:spAutoFit/>
          </a:bodyPr>
          <a:lstStyle/>
          <a:p>
            <a:r>
              <a:rPr lang="en-US" dirty="0" smtClean="0"/>
              <a:t>4</a:t>
            </a:r>
            <a:endParaRPr lang="en-US" dirty="0"/>
          </a:p>
        </p:txBody>
      </p:sp>
      <p:sp>
        <p:nvSpPr>
          <p:cNvPr id="33" name="TextBox 32"/>
          <p:cNvSpPr txBox="1"/>
          <p:nvPr/>
        </p:nvSpPr>
        <p:spPr>
          <a:xfrm>
            <a:off x="6126098" y="5105367"/>
            <a:ext cx="312593" cy="369332"/>
          </a:xfrm>
          <a:prstGeom prst="rect">
            <a:avLst/>
          </a:prstGeom>
          <a:noFill/>
        </p:spPr>
        <p:txBody>
          <a:bodyPr wrap="none" rtlCol="0">
            <a:spAutoFit/>
          </a:bodyPr>
          <a:lstStyle/>
          <a:p>
            <a:r>
              <a:rPr lang="en-US" dirty="0" smtClean="0"/>
              <a:t>5</a:t>
            </a:r>
          </a:p>
        </p:txBody>
      </p:sp>
      <p:sp>
        <p:nvSpPr>
          <p:cNvPr id="34" name="TextBox 33"/>
          <p:cNvSpPr txBox="1"/>
          <p:nvPr/>
        </p:nvSpPr>
        <p:spPr>
          <a:xfrm>
            <a:off x="4824265" y="3276935"/>
            <a:ext cx="312593" cy="369332"/>
          </a:xfrm>
          <a:prstGeom prst="rect">
            <a:avLst/>
          </a:prstGeom>
          <a:noFill/>
        </p:spPr>
        <p:txBody>
          <a:bodyPr wrap="none" rtlCol="0">
            <a:spAutoFit/>
          </a:bodyPr>
          <a:lstStyle/>
          <a:p>
            <a:r>
              <a:rPr lang="en-US" dirty="0" smtClean="0"/>
              <a:t>6</a:t>
            </a:r>
            <a:endParaRPr lang="en-US" dirty="0"/>
          </a:p>
        </p:txBody>
      </p:sp>
    </p:spTree>
    <p:extLst>
      <p:ext uri="{BB962C8B-B14F-4D97-AF65-F5344CB8AC3E}">
        <p14:creationId xmlns:p14="http://schemas.microsoft.com/office/powerpoint/2010/main" val="170830264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fade">
                                      <p:cBhvr>
                                        <p:cTn id="24" dur="500"/>
                                        <p:tgtEl>
                                          <p:spTgt spid="24"/>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fade">
                                      <p:cBhvr>
                                        <p:cTn id="28" dur="500"/>
                                        <p:tgtEl>
                                          <p:spTgt spid="2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 Base Template</a:t>
            </a:r>
            <a:endParaRPr lang="en-US" dirty="0"/>
          </a:p>
        </p:txBody>
      </p:sp>
      <p:pic>
        <p:nvPicPr>
          <p:cNvPr id="4" name="Content Placeholder 3"/>
          <p:cNvPicPr>
            <a:picLocks noGrp="1" noChangeAspect="1"/>
          </p:cNvPicPr>
          <p:nvPr>
            <p:ph idx="1"/>
          </p:nvPr>
        </p:nvPicPr>
        <p:blipFill>
          <a:blip r:embed="rId3"/>
          <a:stretch>
            <a:fillRect/>
          </a:stretch>
        </p:blipFill>
        <p:spPr>
          <a:xfrm>
            <a:off x="1398380" y="1354667"/>
            <a:ext cx="6703262" cy="4928130"/>
          </a:xfrm>
          <a:prstGeom prst="rect">
            <a:avLst/>
          </a:prstGeom>
        </p:spPr>
      </p:pic>
    </p:spTree>
    <p:extLst>
      <p:ext uri="{BB962C8B-B14F-4D97-AF65-F5344CB8AC3E}">
        <p14:creationId xmlns:p14="http://schemas.microsoft.com/office/powerpoint/2010/main" val="34951744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Perception">
  <a:themeElements>
    <a:clrScheme name="Custom 3">
      <a:dk1>
        <a:sysClr val="windowText" lastClr="000000"/>
      </a:dk1>
      <a:lt1>
        <a:sysClr val="window" lastClr="FFFFFF"/>
      </a:lt1>
      <a:dk2>
        <a:srgbClr val="0A62A9"/>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Perception">
      <a:majorFont>
        <a:latin typeface="Century Gothic"/>
        <a:ea typeface=""/>
        <a:cs typeface=""/>
        <a:font script="Jpan" typeface="メイリオ"/>
        <a:font script="Hans" typeface="宋体"/>
        <a:font script="Hant" typeface="新細明體"/>
      </a:majorFont>
      <a:minorFont>
        <a:latin typeface="Century Gothic"/>
        <a:ea typeface=""/>
        <a:cs typeface=""/>
        <a:font script="Jpan" typeface="メイリオ"/>
        <a:font script="Hans" typeface="宋体"/>
        <a:font script="Hant" typeface="新細明體"/>
      </a:minorFont>
    </a:fontScheme>
    <a:fmtScheme name="Perception">
      <a:fillStyleLst>
        <a:solidFill>
          <a:schemeClr val="phClr"/>
        </a:solidFill>
        <a:solidFill>
          <a:schemeClr val="phClr">
            <a:shade val="90000"/>
          </a:schemeClr>
        </a:solidFill>
        <a:solidFill>
          <a:schemeClr val="phClr">
            <a:shade val="80000"/>
          </a:schemeClr>
        </a:solidFill>
      </a:fillStyleLst>
      <a:lnStyleLst>
        <a:ln w="12700" cap="flat" cmpd="sng" algn="ctr">
          <a:solidFill>
            <a:schemeClr val="phClr">
              <a:satMod val="105000"/>
            </a:schemeClr>
          </a:solidFill>
          <a:prstDash val="solid"/>
        </a:ln>
        <a:ln w="25400" cap="flat" cmpd="sng" algn="ctr">
          <a:solidFill>
            <a:schemeClr val="phClr"/>
          </a:solidFill>
          <a:prstDash val="solid"/>
        </a:ln>
        <a:ln w="25400" cap="flat" cmpd="sng" algn="ctr">
          <a:solidFill>
            <a:schemeClr val="phClr">
              <a:alpha val="80000"/>
            </a:schemeClr>
          </a:solidFill>
          <a:prstDash val="solid"/>
        </a:ln>
      </a:lnStyleLst>
      <a:effectStyleLst>
        <a:effectStyle>
          <a:effectLst/>
        </a:effectStyle>
        <a:effectStyle>
          <a:effectLst/>
          <a:scene3d>
            <a:camera prst="obliqueTopRight"/>
            <a:lightRig rig="threePt" dir="tl"/>
          </a:scene3d>
          <a:sp3d>
            <a:bevelT w="25400" h="25400"/>
          </a:sp3d>
        </a:effectStyle>
        <a:effectStyle>
          <a:effectLst/>
          <a:scene3d>
            <a:camera prst="perspectiveFront" fov="4200000"/>
            <a:lightRig rig="balanced" dir="tl">
              <a:rot lat="0" lon="0" rev="18600000"/>
            </a:lightRig>
          </a:scene3d>
          <a:sp3d prstMaterial="metal">
            <a:bevelT w="63500" h="50800" prst="angle"/>
          </a:sp3d>
        </a:effectStyle>
      </a:effectStyleLst>
      <a:bgFillStyleLst>
        <a:solidFill>
          <a:schemeClr val="phClr">
            <a:tint val="90000"/>
          </a:schemeClr>
        </a:solidFill>
        <a:solidFill>
          <a:schemeClr val="phClr">
            <a:tint val="50000"/>
          </a:schemeClr>
        </a:solidFill>
        <a:solidFill>
          <a:schemeClr val="phClr">
            <a:shade val="60000"/>
          </a:schemeClr>
        </a:solidFill>
      </a:bgFillStyleLst>
    </a:fmtScheme>
  </a:themeElements>
  <a:objectDefaults>
    <a:spDef>
      <a:spPr/>
      <a:bodyPr numCol="1"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numCol="1"/>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numCol="1"/>
      <a:lstStyle/>
      <a:style>
        <a:lnRef idx="1">
          <a:schemeClr val="accent1"/>
        </a:lnRef>
        <a:fillRef idx="3">
          <a:schemeClr val="accent1"/>
        </a:fillRef>
        <a:effectRef idx="2">
          <a:schemeClr val="accent1"/>
        </a:effectRef>
        <a:fontRef idx="minor">
          <a:schemeClr val="lt1"/>
        </a:fontRef>
      </a:style>
    </a:spDef>
    <a:lnDef>
      <a:spPr/>
      <a:bodyPr numCol="1"/>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Perception.thmx</Template>
  <TotalTime>18169</TotalTime>
  <Words>916</Words>
  <Application>Microsoft Macintosh PowerPoint</Application>
  <PresentationFormat>On-screen Show (4:3)</PresentationFormat>
  <Paragraphs>75</Paragraphs>
  <Slides>7</Slides>
  <Notes>7</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Perception</vt:lpstr>
      <vt:lpstr>Tethys Platform Workshop</vt:lpstr>
      <vt:lpstr>Tethys Platform</vt:lpstr>
      <vt:lpstr>App Interface</vt:lpstr>
      <vt:lpstr>Model View Controller (MVC)</vt:lpstr>
      <vt:lpstr>MVC Website</vt:lpstr>
      <vt:lpstr>Request Cycle</vt:lpstr>
      <vt:lpstr>App Base Template</vt:lpstr>
    </vt:vector>
  </TitlesOfParts>
  <Company>Brigham Young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Nathan Swain</dc:creator>
  <cp:lastModifiedBy>Nathan Swain</cp:lastModifiedBy>
  <cp:revision>873</cp:revision>
  <cp:lastPrinted>2012-12-17T19:47:35Z</cp:lastPrinted>
  <dcterms:created xsi:type="dcterms:W3CDTF">2012-11-29T18:56:41Z</dcterms:created>
  <dcterms:modified xsi:type="dcterms:W3CDTF">2015-06-11T01:20:52Z</dcterms:modified>
</cp:coreProperties>
</file>